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media/image28.png" ContentType="image/png"/>
  <Override PartName="/ppt/media/image1.jpeg" ContentType="image/jpeg"/>
  <Override PartName="/ppt/media/image2.png" ContentType="image/png"/>
  <Override PartName="/ppt/media/image4.jpeg" ContentType="image/jpeg"/>
  <Override PartName="/ppt/media/image3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31.png" ContentType="image/pn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29.png" ContentType="image/pn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4" r:id="rId3"/>
    <p:sldMasterId id="2147483656" r:id="rId4"/>
    <p:sldMasterId id="2147483658" r:id="rId5"/>
    <p:sldMasterId id="2147483660" r:id="rId6"/>
    <p:sldMasterId id="214748366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07ABEB-C119-4F89-9C08-AB501FE51204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45A62D-98BF-4595-8B48-B291E3DDA1D7}">
      <dgm:prSet/>
      <dgm:spPr/>
      <dgm:t>
        <a:bodyPr/>
        <a:lstStyle/>
        <a:p>
          <a:r>
            <a:rPr lang="en-US"/>
            <a:t>What is SBNC</a:t>
          </a:r>
        </a:p>
      </dgm:t>
    </dgm:pt>
    <dgm:pt modelId="{A4900AEB-8618-4E62-9122-134721873881}" type="parTrans" cxnId="{7A1FAD3B-AEA3-4181-921D-E98476802FF4}">
      <dgm:prSet/>
      <dgm:spPr/>
      <dgm:t>
        <a:bodyPr/>
        <a:lstStyle/>
        <a:p>
          <a:endParaRPr lang="en-US"/>
        </a:p>
      </dgm:t>
    </dgm:pt>
    <dgm:pt modelId="{A2C49BBE-2030-4BAC-A622-ED9B3B1939D5}" type="sibTrans" cxnId="{7A1FAD3B-AEA3-4181-921D-E98476802FF4}">
      <dgm:prSet/>
      <dgm:spPr/>
      <dgm:t>
        <a:bodyPr/>
        <a:lstStyle/>
        <a:p>
          <a:endParaRPr lang="en-US"/>
        </a:p>
      </dgm:t>
    </dgm:pt>
    <dgm:pt modelId="{52A5B38B-3146-4E17-BAC1-D16818219858}">
      <dgm:prSet/>
      <dgm:spPr/>
      <dgm:t>
        <a:bodyPr/>
        <a:lstStyle/>
        <a:p>
          <a:r>
            <a:rPr lang="en-US"/>
            <a:t>Week in the life of SBNC</a:t>
          </a:r>
        </a:p>
      </dgm:t>
    </dgm:pt>
    <dgm:pt modelId="{29E091F5-2FF0-4A77-8540-55B8ACCB0DD6}" type="parTrans" cxnId="{C496D574-912F-47EB-A75B-CF9DF037E876}">
      <dgm:prSet/>
      <dgm:spPr/>
      <dgm:t>
        <a:bodyPr/>
        <a:lstStyle/>
        <a:p>
          <a:endParaRPr lang="en-US"/>
        </a:p>
      </dgm:t>
    </dgm:pt>
    <dgm:pt modelId="{7F069071-8643-445F-B125-40A2D296B473}" type="sibTrans" cxnId="{C496D574-912F-47EB-A75B-CF9DF037E876}">
      <dgm:prSet/>
      <dgm:spPr/>
      <dgm:t>
        <a:bodyPr/>
        <a:lstStyle/>
        <a:p>
          <a:endParaRPr lang="en-US"/>
        </a:p>
      </dgm:t>
    </dgm:pt>
    <dgm:pt modelId="{ED12ED3A-D364-43D4-9CC2-402EDCA50E33}">
      <dgm:prSet/>
      <dgm:spPr/>
      <dgm:t>
        <a:bodyPr/>
        <a:lstStyle/>
        <a:p>
          <a:r>
            <a:rPr lang="en-US"/>
            <a:t>How can you get the most from your membership</a:t>
          </a:r>
        </a:p>
      </dgm:t>
    </dgm:pt>
    <dgm:pt modelId="{578763F5-7099-4AA3-AA3A-3F9A8A182780}" type="parTrans" cxnId="{E497E45E-720F-4A28-834F-EA83AC7FC9F8}">
      <dgm:prSet/>
      <dgm:spPr/>
      <dgm:t>
        <a:bodyPr/>
        <a:lstStyle/>
        <a:p>
          <a:endParaRPr lang="en-US"/>
        </a:p>
      </dgm:t>
    </dgm:pt>
    <dgm:pt modelId="{199412FB-267D-4847-BAD6-93B4BF53968D}" type="sibTrans" cxnId="{E497E45E-720F-4A28-834F-EA83AC7FC9F8}">
      <dgm:prSet/>
      <dgm:spPr/>
      <dgm:t>
        <a:bodyPr/>
        <a:lstStyle/>
        <a:p>
          <a:endParaRPr lang="en-US"/>
        </a:p>
      </dgm:t>
    </dgm:pt>
    <dgm:pt modelId="{F0B9AD6E-9128-486A-8A87-A2BDC49D2868}">
      <dgm:prSet/>
      <dgm:spPr/>
      <dgm:t>
        <a:bodyPr/>
        <a:lstStyle/>
        <a:p>
          <a:r>
            <a:rPr lang="en-US"/>
            <a:t>Tools and Training</a:t>
          </a:r>
        </a:p>
      </dgm:t>
    </dgm:pt>
    <dgm:pt modelId="{6EBF9109-B7A7-423E-80FD-91D1D5B6EC7E}" type="parTrans" cxnId="{2E03EA79-9F2B-423F-9CFA-2EBB7E09BD2F}">
      <dgm:prSet/>
      <dgm:spPr/>
      <dgm:t>
        <a:bodyPr/>
        <a:lstStyle/>
        <a:p>
          <a:endParaRPr lang="en-US"/>
        </a:p>
      </dgm:t>
    </dgm:pt>
    <dgm:pt modelId="{4EA4D3BF-C718-4886-B317-43A317169809}" type="sibTrans" cxnId="{2E03EA79-9F2B-423F-9CFA-2EBB7E09BD2F}">
      <dgm:prSet/>
      <dgm:spPr/>
      <dgm:t>
        <a:bodyPr/>
        <a:lstStyle/>
        <a:p>
          <a:endParaRPr lang="en-US"/>
        </a:p>
      </dgm:t>
    </dgm:pt>
    <dgm:pt modelId="{6E873CCB-413D-4BF2-8552-1C64C28BD949}">
      <dgm:prSet/>
      <dgm:spPr/>
      <dgm:t>
        <a:bodyPr/>
        <a:lstStyle/>
        <a:p>
          <a:r>
            <a:rPr lang="en-US"/>
            <a:t>One on us … </a:t>
          </a:r>
        </a:p>
      </dgm:t>
    </dgm:pt>
    <dgm:pt modelId="{0245A2D9-D691-4779-A4F0-FEDFA1EB3F9B}" type="parTrans" cxnId="{1FA7489B-76A2-40C4-B1DD-2A10BBD2B79D}">
      <dgm:prSet/>
      <dgm:spPr/>
      <dgm:t>
        <a:bodyPr/>
        <a:lstStyle/>
        <a:p>
          <a:endParaRPr lang="en-US"/>
        </a:p>
      </dgm:t>
    </dgm:pt>
    <dgm:pt modelId="{F6907FD7-2756-4944-8437-5658748161CD}" type="sibTrans" cxnId="{1FA7489B-76A2-40C4-B1DD-2A10BBD2B79D}">
      <dgm:prSet/>
      <dgm:spPr/>
      <dgm:t>
        <a:bodyPr/>
        <a:lstStyle/>
        <a:p>
          <a:endParaRPr lang="en-US"/>
        </a:p>
      </dgm:t>
    </dgm:pt>
    <dgm:pt modelId="{2A39D32B-0A83-4D97-A51F-49967F942524}" type="pres">
      <dgm:prSet presAssocID="{8F07ABEB-C119-4F89-9C08-AB501FE51204}" presName="outerComposite" presStyleCnt="0">
        <dgm:presLayoutVars>
          <dgm:chMax val="5"/>
          <dgm:dir/>
          <dgm:resizeHandles val="exact"/>
        </dgm:presLayoutVars>
      </dgm:prSet>
      <dgm:spPr/>
    </dgm:pt>
    <dgm:pt modelId="{28BD13FB-814C-44C5-9A71-84AF806DF1F0}" type="pres">
      <dgm:prSet presAssocID="{8F07ABEB-C119-4F89-9C08-AB501FE51204}" presName="dummyMaxCanvas" presStyleCnt="0">
        <dgm:presLayoutVars/>
      </dgm:prSet>
      <dgm:spPr/>
    </dgm:pt>
    <dgm:pt modelId="{23CA0E90-1FFE-422A-A896-2F8169E35778}" type="pres">
      <dgm:prSet presAssocID="{8F07ABEB-C119-4F89-9C08-AB501FE51204}" presName="FiveNodes_1" presStyleLbl="node1" presStyleIdx="0" presStyleCnt="5">
        <dgm:presLayoutVars>
          <dgm:bulletEnabled val="1"/>
        </dgm:presLayoutVars>
      </dgm:prSet>
      <dgm:spPr/>
    </dgm:pt>
    <dgm:pt modelId="{0D617CAE-7155-41A3-A42C-D6EAE7A624E2}" type="pres">
      <dgm:prSet presAssocID="{8F07ABEB-C119-4F89-9C08-AB501FE51204}" presName="FiveNodes_2" presStyleLbl="node1" presStyleIdx="1" presStyleCnt="5">
        <dgm:presLayoutVars>
          <dgm:bulletEnabled val="1"/>
        </dgm:presLayoutVars>
      </dgm:prSet>
      <dgm:spPr/>
    </dgm:pt>
    <dgm:pt modelId="{C1BDAD6B-72EB-446C-8007-B257FFE9AC16}" type="pres">
      <dgm:prSet presAssocID="{8F07ABEB-C119-4F89-9C08-AB501FE51204}" presName="FiveNodes_3" presStyleLbl="node1" presStyleIdx="2" presStyleCnt="5">
        <dgm:presLayoutVars>
          <dgm:bulletEnabled val="1"/>
        </dgm:presLayoutVars>
      </dgm:prSet>
      <dgm:spPr/>
    </dgm:pt>
    <dgm:pt modelId="{DC3AE342-7654-4C07-AB3D-F6C0584CF69B}" type="pres">
      <dgm:prSet presAssocID="{8F07ABEB-C119-4F89-9C08-AB501FE51204}" presName="FiveNodes_4" presStyleLbl="node1" presStyleIdx="3" presStyleCnt="5">
        <dgm:presLayoutVars>
          <dgm:bulletEnabled val="1"/>
        </dgm:presLayoutVars>
      </dgm:prSet>
      <dgm:spPr/>
    </dgm:pt>
    <dgm:pt modelId="{18F0F38C-0354-46DF-9304-440237C11BB2}" type="pres">
      <dgm:prSet presAssocID="{8F07ABEB-C119-4F89-9C08-AB501FE51204}" presName="FiveNodes_5" presStyleLbl="node1" presStyleIdx="4" presStyleCnt="5">
        <dgm:presLayoutVars>
          <dgm:bulletEnabled val="1"/>
        </dgm:presLayoutVars>
      </dgm:prSet>
      <dgm:spPr/>
    </dgm:pt>
    <dgm:pt modelId="{80A5ADE0-D3DB-4132-95E7-A8C976BE5231}" type="pres">
      <dgm:prSet presAssocID="{8F07ABEB-C119-4F89-9C08-AB501FE51204}" presName="FiveConn_1-2" presStyleLbl="fgAccFollowNode1" presStyleIdx="0" presStyleCnt="4">
        <dgm:presLayoutVars>
          <dgm:bulletEnabled val="1"/>
        </dgm:presLayoutVars>
      </dgm:prSet>
      <dgm:spPr/>
    </dgm:pt>
    <dgm:pt modelId="{3DBB0245-E3C4-4E43-86AB-04DD366CAA91}" type="pres">
      <dgm:prSet presAssocID="{8F07ABEB-C119-4F89-9C08-AB501FE51204}" presName="FiveConn_2-3" presStyleLbl="fgAccFollowNode1" presStyleIdx="1" presStyleCnt="4">
        <dgm:presLayoutVars>
          <dgm:bulletEnabled val="1"/>
        </dgm:presLayoutVars>
      </dgm:prSet>
      <dgm:spPr/>
    </dgm:pt>
    <dgm:pt modelId="{04D642F3-5A97-4DF3-A376-1C3E89413C0A}" type="pres">
      <dgm:prSet presAssocID="{8F07ABEB-C119-4F89-9C08-AB501FE51204}" presName="FiveConn_3-4" presStyleLbl="fgAccFollowNode1" presStyleIdx="2" presStyleCnt="4">
        <dgm:presLayoutVars>
          <dgm:bulletEnabled val="1"/>
        </dgm:presLayoutVars>
      </dgm:prSet>
      <dgm:spPr/>
    </dgm:pt>
    <dgm:pt modelId="{6DB5BC47-F747-4931-85CF-C4EC20A475A0}" type="pres">
      <dgm:prSet presAssocID="{8F07ABEB-C119-4F89-9C08-AB501FE51204}" presName="FiveConn_4-5" presStyleLbl="fgAccFollowNode1" presStyleIdx="3" presStyleCnt="4">
        <dgm:presLayoutVars>
          <dgm:bulletEnabled val="1"/>
        </dgm:presLayoutVars>
      </dgm:prSet>
      <dgm:spPr/>
    </dgm:pt>
    <dgm:pt modelId="{5DB5C528-1BFF-4655-9E52-8111787D4286}" type="pres">
      <dgm:prSet presAssocID="{8F07ABEB-C119-4F89-9C08-AB501FE51204}" presName="FiveNodes_1_text" presStyleLbl="node1" presStyleIdx="4" presStyleCnt="5">
        <dgm:presLayoutVars>
          <dgm:bulletEnabled val="1"/>
        </dgm:presLayoutVars>
      </dgm:prSet>
      <dgm:spPr/>
    </dgm:pt>
    <dgm:pt modelId="{9C11300A-319E-410E-BF3B-D686F4B0A24F}" type="pres">
      <dgm:prSet presAssocID="{8F07ABEB-C119-4F89-9C08-AB501FE51204}" presName="FiveNodes_2_text" presStyleLbl="node1" presStyleIdx="4" presStyleCnt="5">
        <dgm:presLayoutVars>
          <dgm:bulletEnabled val="1"/>
        </dgm:presLayoutVars>
      </dgm:prSet>
      <dgm:spPr/>
    </dgm:pt>
    <dgm:pt modelId="{5DC68CDF-155C-4C36-A703-225EA2144E03}" type="pres">
      <dgm:prSet presAssocID="{8F07ABEB-C119-4F89-9C08-AB501FE51204}" presName="FiveNodes_3_text" presStyleLbl="node1" presStyleIdx="4" presStyleCnt="5">
        <dgm:presLayoutVars>
          <dgm:bulletEnabled val="1"/>
        </dgm:presLayoutVars>
      </dgm:prSet>
      <dgm:spPr/>
    </dgm:pt>
    <dgm:pt modelId="{A1326057-AA97-4372-B9FC-1E0F93C7FE7A}" type="pres">
      <dgm:prSet presAssocID="{8F07ABEB-C119-4F89-9C08-AB501FE51204}" presName="FiveNodes_4_text" presStyleLbl="node1" presStyleIdx="4" presStyleCnt="5">
        <dgm:presLayoutVars>
          <dgm:bulletEnabled val="1"/>
        </dgm:presLayoutVars>
      </dgm:prSet>
      <dgm:spPr/>
    </dgm:pt>
    <dgm:pt modelId="{AC61CDF2-D312-4148-B5D5-C9F4B5EC2850}" type="pres">
      <dgm:prSet presAssocID="{8F07ABEB-C119-4F89-9C08-AB501FE5120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55F1710-4751-414B-B4B0-77E00BF90E0F}" type="presOf" srcId="{FB45A62D-98BF-4595-8B48-B291E3DDA1D7}" destId="{23CA0E90-1FFE-422A-A896-2F8169E35778}" srcOrd="0" destOrd="0" presId="urn:microsoft.com/office/officeart/2005/8/layout/vProcess5"/>
    <dgm:cxn modelId="{E7CEF417-8FFF-4BA6-A786-77BF35116E2B}" type="presOf" srcId="{FB45A62D-98BF-4595-8B48-B291E3DDA1D7}" destId="{5DB5C528-1BFF-4655-9E52-8111787D4286}" srcOrd="1" destOrd="0" presId="urn:microsoft.com/office/officeart/2005/8/layout/vProcess5"/>
    <dgm:cxn modelId="{8772641D-6F8F-4363-8F05-F1C2D5778658}" type="presOf" srcId="{52A5B38B-3146-4E17-BAC1-D16818219858}" destId="{9C11300A-319E-410E-BF3B-D686F4B0A24F}" srcOrd="1" destOrd="0" presId="urn:microsoft.com/office/officeart/2005/8/layout/vProcess5"/>
    <dgm:cxn modelId="{B2DE1A33-10BC-4EEC-BAF8-AA2CFDDB34E6}" type="presOf" srcId="{6E873CCB-413D-4BF2-8552-1C64C28BD949}" destId="{18F0F38C-0354-46DF-9304-440237C11BB2}" srcOrd="0" destOrd="0" presId="urn:microsoft.com/office/officeart/2005/8/layout/vProcess5"/>
    <dgm:cxn modelId="{CF7F7E36-E348-403E-B066-AE1490AC7B23}" type="presOf" srcId="{4EA4D3BF-C718-4886-B317-43A317169809}" destId="{6DB5BC47-F747-4931-85CF-C4EC20A475A0}" srcOrd="0" destOrd="0" presId="urn:microsoft.com/office/officeart/2005/8/layout/vProcess5"/>
    <dgm:cxn modelId="{7A1FAD3B-AEA3-4181-921D-E98476802FF4}" srcId="{8F07ABEB-C119-4F89-9C08-AB501FE51204}" destId="{FB45A62D-98BF-4595-8B48-B291E3DDA1D7}" srcOrd="0" destOrd="0" parTransId="{A4900AEB-8618-4E62-9122-134721873881}" sibTransId="{A2C49BBE-2030-4BAC-A622-ED9B3B1939D5}"/>
    <dgm:cxn modelId="{F8A36144-F39E-44F8-B3E0-92B248519C69}" type="presOf" srcId="{ED12ED3A-D364-43D4-9CC2-402EDCA50E33}" destId="{5DC68CDF-155C-4C36-A703-225EA2144E03}" srcOrd="1" destOrd="0" presId="urn:microsoft.com/office/officeart/2005/8/layout/vProcess5"/>
    <dgm:cxn modelId="{E497E45E-720F-4A28-834F-EA83AC7FC9F8}" srcId="{8F07ABEB-C119-4F89-9C08-AB501FE51204}" destId="{ED12ED3A-D364-43D4-9CC2-402EDCA50E33}" srcOrd="2" destOrd="0" parTransId="{578763F5-7099-4AA3-AA3A-3F9A8A182780}" sibTransId="{199412FB-267D-4847-BAD6-93B4BF53968D}"/>
    <dgm:cxn modelId="{5ECE5E61-87B4-4288-B16C-95B37EF296B6}" type="presOf" srcId="{8F07ABEB-C119-4F89-9C08-AB501FE51204}" destId="{2A39D32B-0A83-4D97-A51F-49967F942524}" srcOrd="0" destOrd="0" presId="urn:microsoft.com/office/officeart/2005/8/layout/vProcess5"/>
    <dgm:cxn modelId="{ACD27D6D-DAEF-4B27-9725-42C9178EB855}" type="presOf" srcId="{A2C49BBE-2030-4BAC-A622-ED9B3B1939D5}" destId="{80A5ADE0-D3DB-4132-95E7-A8C976BE5231}" srcOrd="0" destOrd="0" presId="urn:microsoft.com/office/officeart/2005/8/layout/vProcess5"/>
    <dgm:cxn modelId="{C496D574-912F-47EB-A75B-CF9DF037E876}" srcId="{8F07ABEB-C119-4F89-9C08-AB501FE51204}" destId="{52A5B38B-3146-4E17-BAC1-D16818219858}" srcOrd="1" destOrd="0" parTransId="{29E091F5-2FF0-4A77-8540-55B8ACCB0DD6}" sibTransId="{7F069071-8643-445F-B125-40A2D296B473}"/>
    <dgm:cxn modelId="{D23E0A75-747E-4115-A2B3-7A575576AF5F}" type="presOf" srcId="{52A5B38B-3146-4E17-BAC1-D16818219858}" destId="{0D617CAE-7155-41A3-A42C-D6EAE7A624E2}" srcOrd="0" destOrd="0" presId="urn:microsoft.com/office/officeart/2005/8/layout/vProcess5"/>
    <dgm:cxn modelId="{2E03EA79-9F2B-423F-9CFA-2EBB7E09BD2F}" srcId="{8F07ABEB-C119-4F89-9C08-AB501FE51204}" destId="{F0B9AD6E-9128-486A-8A87-A2BDC49D2868}" srcOrd="3" destOrd="0" parTransId="{6EBF9109-B7A7-423E-80FD-91D1D5B6EC7E}" sibTransId="{4EA4D3BF-C718-4886-B317-43A317169809}"/>
    <dgm:cxn modelId="{1FA7489B-76A2-40C4-B1DD-2A10BBD2B79D}" srcId="{8F07ABEB-C119-4F89-9C08-AB501FE51204}" destId="{6E873CCB-413D-4BF2-8552-1C64C28BD949}" srcOrd="4" destOrd="0" parTransId="{0245A2D9-D691-4779-A4F0-FEDFA1EB3F9B}" sibTransId="{F6907FD7-2756-4944-8437-5658748161CD}"/>
    <dgm:cxn modelId="{8D880CA0-2CAA-4375-B0B4-076BB223677C}" type="presOf" srcId="{199412FB-267D-4847-BAD6-93B4BF53968D}" destId="{04D642F3-5A97-4DF3-A376-1C3E89413C0A}" srcOrd="0" destOrd="0" presId="urn:microsoft.com/office/officeart/2005/8/layout/vProcess5"/>
    <dgm:cxn modelId="{B16811A3-0BD9-438D-B572-4FEE39D41F0B}" type="presOf" srcId="{F0B9AD6E-9128-486A-8A87-A2BDC49D2868}" destId="{DC3AE342-7654-4C07-AB3D-F6C0584CF69B}" srcOrd="0" destOrd="0" presId="urn:microsoft.com/office/officeart/2005/8/layout/vProcess5"/>
    <dgm:cxn modelId="{2C8D01A4-ACE1-45EB-BA45-D44A60F0A938}" type="presOf" srcId="{6E873CCB-413D-4BF2-8552-1C64C28BD949}" destId="{AC61CDF2-D312-4148-B5D5-C9F4B5EC2850}" srcOrd="1" destOrd="0" presId="urn:microsoft.com/office/officeart/2005/8/layout/vProcess5"/>
    <dgm:cxn modelId="{F16AFFA6-9C2A-427A-BF38-0D8487605FDF}" type="presOf" srcId="{7F069071-8643-445F-B125-40A2D296B473}" destId="{3DBB0245-E3C4-4E43-86AB-04DD366CAA91}" srcOrd="0" destOrd="0" presId="urn:microsoft.com/office/officeart/2005/8/layout/vProcess5"/>
    <dgm:cxn modelId="{4888CFBD-6B02-4A83-9BAB-A292C14206A7}" type="presOf" srcId="{F0B9AD6E-9128-486A-8A87-A2BDC49D2868}" destId="{A1326057-AA97-4372-B9FC-1E0F93C7FE7A}" srcOrd="1" destOrd="0" presId="urn:microsoft.com/office/officeart/2005/8/layout/vProcess5"/>
    <dgm:cxn modelId="{76D4AFC4-7ACB-48AF-96C9-C57FDFB5CF44}" type="presOf" srcId="{ED12ED3A-D364-43D4-9CC2-402EDCA50E33}" destId="{C1BDAD6B-72EB-446C-8007-B257FFE9AC16}" srcOrd="0" destOrd="0" presId="urn:microsoft.com/office/officeart/2005/8/layout/vProcess5"/>
    <dgm:cxn modelId="{A9ADBF95-5ACB-43C9-983D-737B010ABCE1}" type="presParOf" srcId="{2A39D32B-0A83-4D97-A51F-49967F942524}" destId="{28BD13FB-814C-44C5-9A71-84AF806DF1F0}" srcOrd="0" destOrd="0" presId="urn:microsoft.com/office/officeart/2005/8/layout/vProcess5"/>
    <dgm:cxn modelId="{8A17C3E6-33E3-4EEA-AEF9-FEB788E24EA6}" type="presParOf" srcId="{2A39D32B-0A83-4D97-A51F-49967F942524}" destId="{23CA0E90-1FFE-422A-A896-2F8169E35778}" srcOrd="1" destOrd="0" presId="urn:microsoft.com/office/officeart/2005/8/layout/vProcess5"/>
    <dgm:cxn modelId="{7338FAC5-D20D-439F-AECB-8161C736D393}" type="presParOf" srcId="{2A39D32B-0A83-4D97-A51F-49967F942524}" destId="{0D617CAE-7155-41A3-A42C-D6EAE7A624E2}" srcOrd="2" destOrd="0" presId="urn:microsoft.com/office/officeart/2005/8/layout/vProcess5"/>
    <dgm:cxn modelId="{79FB10EB-D326-4825-A3A3-6818396C33FE}" type="presParOf" srcId="{2A39D32B-0A83-4D97-A51F-49967F942524}" destId="{C1BDAD6B-72EB-446C-8007-B257FFE9AC16}" srcOrd="3" destOrd="0" presId="urn:microsoft.com/office/officeart/2005/8/layout/vProcess5"/>
    <dgm:cxn modelId="{536060FB-4CB9-411F-AC3D-D47D36E40140}" type="presParOf" srcId="{2A39D32B-0A83-4D97-A51F-49967F942524}" destId="{DC3AE342-7654-4C07-AB3D-F6C0584CF69B}" srcOrd="4" destOrd="0" presId="urn:microsoft.com/office/officeart/2005/8/layout/vProcess5"/>
    <dgm:cxn modelId="{EDB6CA8B-7DB6-4B30-8120-EC191EC32418}" type="presParOf" srcId="{2A39D32B-0A83-4D97-A51F-49967F942524}" destId="{18F0F38C-0354-46DF-9304-440237C11BB2}" srcOrd="5" destOrd="0" presId="urn:microsoft.com/office/officeart/2005/8/layout/vProcess5"/>
    <dgm:cxn modelId="{3DD6FB6E-3BB9-48F3-AFF8-064846EA8C03}" type="presParOf" srcId="{2A39D32B-0A83-4D97-A51F-49967F942524}" destId="{80A5ADE0-D3DB-4132-95E7-A8C976BE5231}" srcOrd="6" destOrd="0" presId="urn:microsoft.com/office/officeart/2005/8/layout/vProcess5"/>
    <dgm:cxn modelId="{83F6BF1F-D511-48F3-9664-865C84969E07}" type="presParOf" srcId="{2A39D32B-0A83-4D97-A51F-49967F942524}" destId="{3DBB0245-E3C4-4E43-86AB-04DD366CAA91}" srcOrd="7" destOrd="0" presId="urn:microsoft.com/office/officeart/2005/8/layout/vProcess5"/>
    <dgm:cxn modelId="{8AACB161-16F9-4744-98D5-8775A2C4B5A9}" type="presParOf" srcId="{2A39D32B-0A83-4D97-A51F-49967F942524}" destId="{04D642F3-5A97-4DF3-A376-1C3E89413C0A}" srcOrd="8" destOrd="0" presId="urn:microsoft.com/office/officeart/2005/8/layout/vProcess5"/>
    <dgm:cxn modelId="{8D77604D-E631-4DB7-86B0-1B5D87DB5F38}" type="presParOf" srcId="{2A39D32B-0A83-4D97-A51F-49967F942524}" destId="{6DB5BC47-F747-4931-85CF-C4EC20A475A0}" srcOrd="9" destOrd="0" presId="urn:microsoft.com/office/officeart/2005/8/layout/vProcess5"/>
    <dgm:cxn modelId="{8807D519-0BDC-4AE3-BB4D-652FD4B24FB3}" type="presParOf" srcId="{2A39D32B-0A83-4D97-A51F-49967F942524}" destId="{5DB5C528-1BFF-4655-9E52-8111787D4286}" srcOrd="10" destOrd="0" presId="urn:microsoft.com/office/officeart/2005/8/layout/vProcess5"/>
    <dgm:cxn modelId="{7CD80AF3-F826-4693-99DE-6BD92E07B9E0}" type="presParOf" srcId="{2A39D32B-0A83-4D97-A51F-49967F942524}" destId="{9C11300A-319E-410E-BF3B-D686F4B0A24F}" srcOrd="11" destOrd="0" presId="urn:microsoft.com/office/officeart/2005/8/layout/vProcess5"/>
    <dgm:cxn modelId="{824D97D4-70D5-4A9D-876A-6BEC69E91B82}" type="presParOf" srcId="{2A39D32B-0A83-4D97-A51F-49967F942524}" destId="{5DC68CDF-155C-4C36-A703-225EA2144E03}" srcOrd="12" destOrd="0" presId="urn:microsoft.com/office/officeart/2005/8/layout/vProcess5"/>
    <dgm:cxn modelId="{89066372-95B6-4D0A-913E-62941F7A4821}" type="presParOf" srcId="{2A39D32B-0A83-4D97-A51F-49967F942524}" destId="{A1326057-AA97-4372-B9FC-1E0F93C7FE7A}" srcOrd="13" destOrd="0" presId="urn:microsoft.com/office/officeart/2005/8/layout/vProcess5"/>
    <dgm:cxn modelId="{94E8188E-9366-4503-B8F2-EB3124CB9D39}" type="presParOf" srcId="{2A39D32B-0A83-4D97-A51F-49967F942524}" destId="{AC61CDF2-D312-4148-B5D5-C9F4B5EC285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2C8178-6123-46D2-9C4D-852210A7B4E7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6B3D52-1684-495E-A1F2-ECB6161A6801}">
      <dgm:prSet/>
      <dgm:spPr/>
      <dgm:t>
        <a:bodyPr/>
        <a:lstStyle/>
        <a:p>
          <a:r>
            <a:rPr lang="en-US"/>
            <a:t>Join</a:t>
          </a:r>
        </a:p>
      </dgm:t>
    </dgm:pt>
    <dgm:pt modelId="{D5319292-E26B-4DA9-901F-6D6EB92F4DC3}" type="parTrans" cxnId="{A0E36EAC-695F-418A-A2BB-3CC569C4F6A7}">
      <dgm:prSet/>
      <dgm:spPr/>
      <dgm:t>
        <a:bodyPr/>
        <a:lstStyle/>
        <a:p>
          <a:endParaRPr lang="en-US"/>
        </a:p>
      </dgm:t>
    </dgm:pt>
    <dgm:pt modelId="{49A8725D-E2AA-4513-8EFA-7C935A6364FC}" type="sibTrans" cxnId="{A0E36EAC-695F-418A-A2BB-3CC569C4F6A7}">
      <dgm:prSet/>
      <dgm:spPr/>
      <dgm:t>
        <a:bodyPr/>
        <a:lstStyle/>
        <a:p>
          <a:endParaRPr lang="en-US"/>
        </a:p>
      </dgm:t>
    </dgm:pt>
    <dgm:pt modelId="{332A8D9A-94BE-421A-9922-F649B3A2C86D}">
      <dgm:prSet custT="1"/>
      <dgm:spPr/>
      <dgm:t>
        <a:bodyPr/>
        <a:lstStyle/>
        <a:p>
          <a:r>
            <a:rPr lang="en-US" sz="1200" dirty="0"/>
            <a:t>Join a committee </a:t>
          </a:r>
        </a:p>
      </dgm:t>
    </dgm:pt>
    <dgm:pt modelId="{6A3D1ED7-86EF-46A1-9869-7AFBB121E928}" type="parTrans" cxnId="{E91C0DBF-C763-4196-B0E2-F2736B4D604D}">
      <dgm:prSet/>
      <dgm:spPr/>
      <dgm:t>
        <a:bodyPr/>
        <a:lstStyle/>
        <a:p>
          <a:endParaRPr lang="en-US"/>
        </a:p>
      </dgm:t>
    </dgm:pt>
    <dgm:pt modelId="{4D20FD8B-0F5C-4F1C-B428-C14245F6602A}" type="sibTrans" cxnId="{E91C0DBF-C763-4196-B0E2-F2736B4D604D}">
      <dgm:prSet/>
      <dgm:spPr/>
      <dgm:t>
        <a:bodyPr/>
        <a:lstStyle/>
        <a:p>
          <a:endParaRPr lang="en-US"/>
        </a:p>
      </dgm:t>
    </dgm:pt>
    <dgm:pt modelId="{E820B1FB-8547-4DD3-B0D0-90DF1FA934C1}">
      <dgm:prSet custT="1"/>
      <dgm:spPr/>
      <dgm:t>
        <a:bodyPr/>
        <a:lstStyle/>
        <a:p>
          <a:r>
            <a:rPr lang="en-US" sz="1000" dirty="0"/>
            <a:t>Sign-up any time (just reach out to chair)</a:t>
          </a:r>
        </a:p>
      </dgm:t>
    </dgm:pt>
    <dgm:pt modelId="{E2FD3759-3E92-4389-A53F-023B47DA7FC5}" type="parTrans" cxnId="{7020C3BB-706E-4F93-BC76-F1BE73BC7E20}">
      <dgm:prSet/>
      <dgm:spPr/>
      <dgm:t>
        <a:bodyPr/>
        <a:lstStyle/>
        <a:p>
          <a:endParaRPr lang="en-US"/>
        </a:p>
      </dgm:t>
    </dgm:pt>
    <dgm:pt modelId="{7DBFA39C-CD71-4FDA-9905-79F7BCA3D7FE}" type="sibTrans" cxnId="{7020C3BB-706E-4F93-BC76-F1BE73BC7E20}">
      <dgm:prSet/>
      <dgm:spPr/>
      <dgm:t>
        <a:bodyPr/>
        <a:lstStyle/>
        <a:p>
          <a:endParaRPr lang="en-US"/>
        </a:p>
      </dgm:t>
    </dgm:pt>
    <dgm:pt modelId="{BF2DC5B0-B581-4914-B164-54552FB48FB4}">
      <dgm:prSet custT="1"/>
      <dgm:spPr/>
      <dgm:t>
        <a:bodyPr/>
        <a:lstStyle/>
        <a:p>
          <a:r>
            <a:rPr lang="en-US" sz="1000"/>
            <a:t>Attend “Dine &amp; Sign”</a:t>
          </a:r>
        </a:p>
      </dgm:t>
    </dgm:pt>
    <dgm:pt modelId="{11D73A70-D5AB-4764-9C3F-0B2837007016}" type="parTrans" cxnId="{10C29108-D5F5-45FD-AEC3-9AAB2856158D}">
      <dgm:prSet/>
      <dgm:spPr/>
      <dgm:t>
        <a:bodyPr/>
        <a:lstStyle/>
        <a:p>
          <a:endParaRPr lang="en-US"/>
        </a:p>
      </dgm:t>
    </dgm:pt>
    <dgm:pt modelId="{E0A5DBCF-7188-47F9-AB89-8BBFA99AC294}" type="sibTrans" cxnId="{10C29108-D5F5-45FD-AEC3-9AAB2856158D}">
      <dgm:prSet/>
      <dgm:spPr/>
      <dgm:t>
        <a:bodyPr/>
        <a:lstStyle/>
        <a:p>
          <a:endParaRPr lang="en-US"/>
        </a:p>
      </dgm:t>
    </dgm:pt>
    <dgm:pt modelId="{7061A48E-73FF-4892-8724-1F326B627D54}">
      <dgm:prSet/>
      <dgm:spPr/>
      <dgm:t>
        <a:bodyPr/>
        <a:lstStyle/>
        <a:p>
          <a:r>
            <a:rPr lang="en-US"/>
            <a:t>Realize</a:t>
          </a:r>
        </a:p>
      </dgm:t>
    </dgm:pt>
    <dgm:pt modelId="{AB87E29C-5960-4BD7-81FD-2BF9568A724E}" type="parTrans" cxnId="{7E8598A3-A474-4BD0-9679-A58DE550D76F}">
      <dgm:prSet/>
      <dgm:spPr/>
      <dgm:t>
        <a:bodyPr/>
        <a:lstStyle/>
        <a:p>
          <a:endParaRPr lang="en-US"/>
        </a:p>
      </dgm:t>
    </dgm:pt>
    <dgm:pt modelId="{920B58EA-94F7-4003-9649-65180DAEC76A}" type="sibTrans" cxnId="{7E8598A3-A474-4BD0-9679-A58DE550D76F}">
      <dgm:prSet/>
      <dgm:spPr/>
      <dgm:t>
        <a:bodyPr/>
        <a:lstStyle/>
        <a:p>
          <a:endParaRPr lang="en-US"/>
        </a:p>
      </dgm:t>
    </dgm:pt>
    <dgm:pt modelId="{1537E827-F84D-4FD7-BEB1-F4F70924BFB4}">
      <dgm:prSet custT="1"/>
      <dgm:spPr/>
      <dgm:t>
        <a:bodyPr/>
        <a:lstStyle/>
        <a:p>
          <a:r>
            <a:rPr lang="en-US" sz="1200"/>
            <a:t>Realize everyone is new</a:t>
          </a:r>
        </a:p>
      </dgm:t>
    </dgm:pt>
    <dgm:pt modelId="{B13CDF4F-80F7-46A4-BBF2-AC4E20A19633}" type="parTrans" cxnId="{2A269DEB-76DA-4469-B156-27CC4ACD61D2}">
      <dgm:prSet/>
      <dgm:spPr/>
      <dgm:t>
        <a:bodyPr/>
        <a:lstStyle/>
        <a:p>
          <a:endParaRPr lang="en-US"/>
        </a:p>
      </dgm:t>
    </dgm:pt>
    <dgm:pt modelId="{CF7FD572-003B-4EB7-BD76-7B57439D314F}" type="sibTrans" cxnId="{2A269DEB-76DA-4469-B156-27CC4ACD61D2}">
      <dgm:prSet/>
      <dgm:spPr/>
      <dgm:t>
        <a:bodyPr/>
        <a:lstStyle/>
        <a:p>
          <a:endParaRPr lang="en-US"/>
        </a:p>
      </dgm:t>
    </dgm:pt>
    <dgm:pt modelId="{A7D7B05F-524C-4F65-AA8F-F6ED84ACBC52}">
      <dgm:prSet custT="1"/>
      <dgm:spPr/>
      <dgm:t>
        <a:bodyPr/>
        <a:lstStyle/>
        <a:p>
          <a:r>
            <a:rPr lang="en-US" sz="1000" dirty="0"/>
            <a:t>“Newbies” have stars of their name tags usually</a:t>
          </a:r>
        </a:p>
      </dgm:t>
    </dgm:pt>
    <dgm:pt modelId="{AED5C0A1-884E-403F-AB35-36B2D8AE3C0F}" type="parTrans" cxnId="{B6B57540-F599-4637-A8DC-E936A8D22978}">
      <dgm:prSet/>
      <dgm:spPr/>
      <dgm:t>
        <a:bodyPr/>
        <a:lstStyle/>
        <a:p>
          <a:endParaRPr lang="en-US"/>
        </a:p>
      </dgm:t>
    </dgm:pt>
    <dgm:pt modelId="{CFF7285D-49C5-480F-9032-6D8C3970C67D}" type="sibTrans" cxnId="{B6B57540-F599-4637-A8DC-E936A8D22978}">
      <dgm:prSet/>
      <dgm:spPr/>
      <dgm:t>
        <a:bodyPr/>
        <a:lstStyle/>
        <a:p>
          <a:endParaRPr lang="en-US"/>
        </a:p>
      </dgm:t>
    </dgm:pt>
    <dgm:pt modelId="{BC634228-AA3A-421B-B0B5-2471D19008BA}">
      <dgm:prSet/>
      <dgm:spPr/>
      <dgm:t>
        <a:bodyPr/>
        <a:lstStyle/>
        <a:p>
          <a:r>
            <a:rPr lang="en-US"/>
            <a:t>Go</a:t>
          </a:r>
        </a:p>
      </dgm:t>
    </dgm:pt>
    <dgm:pt modelId="{A842E1D3-E60C-4203-965D-5F001B2A825E}" type="parTrans" cxnId="{808B57B4-8383-4BDB-84A3-C2D696F91B79}">
      <dgm:prSet/>
      <dgm:spPr/>
      <dgm:t>
        <a:bodyPr/>
        <a:lstStyle/>
        <a:p>
          <a:endParaRPr lang="en-US"/>
        </a:p>
      </dgm:t>
    </dgm:pt>
    <dgm:pt modelId="{374CA1CB-30CB-44C7-BCD8-20F46C892278}" type="sibTrans" cxnId="{808B57B4-8383-4BDB-84A3-C2D696F91B79}">
      <dgm:prSet/>
      <dgm:spPr/>
      <dgm:t>
        <a:bodyPr/>
        <a:lstStyle/>
        <a:p>
          <a:endParaRPr lang="en-US"/>
        </a:p>
      </dgm:t>
    </dgm:pt>
    <dgm:pt modelId="{7D0C0418-FD28-4079-BC65-69972B4A3F76}">
      <dgm:prSet custT="1"/>
      <dgm:spPr/>
      <dgm:t>
        <a:bodyPr/>
        <a:lstStyle/>
        <a:p>
          <a:r>
            <a:rPr lang="en-US" sz="1200"/>
            <a:t>Go to “free” and “public” events too</a:t>
          </a:r>
        </a:p>
      </dgm:t>
    </dgm:pt>
    <dgm:pt modelId="{F4A3ED82-9CAF-49B7-AFC3-3EC33DF438D9}" type="parTrans" cxnId="{6D779943-D6DD-4C63-B7AA-34CB2A34FC40}">
      <dgm:prSet/>
      <dgm:spPr/>
      <dgm:t>
        <a:bodyPr/>
        <a:lstStyle/>
        <a:p>
          <a:endParaRPr lang="en-US"/>
        </a:p>
      </dgm:t>
    </dgm:pt>
    <dgm:pt modelId="{5FE7B555-AA77-4EA1-BDF9-B76E6F5D42CF}" type="sibTrans" cxnId="{6D779943-D6DD-4C63-B7AA-34CB2A34FC40}">
      <dgm:prSet/>
      <dgm:spPr/>
      <dgm:t>
        <a:bodyPr/>
        <a:lstStyle/>
        <a:p>
          <a:endParaRPr lang="en-US"/>
        </a:p>
      </dgm:t>
    </dgm:pt>
    <dgm:pt modelId="{2569C6A3-775E-422E-A1E5-C2C3E07EA69E}">
      <dgm:prSet custT="1"/>
      <dgm:spPr/>
      <dgm:t>
        <a:bodyPr/>
        <a:lstStyle/>
        <a:p>
          <a:r>
            <a:rPr lang="en-US" sz="1000" dirty="0"/>
            <a:t>TGIF, Happy Hikers, Biking, </a:t>
          </a:r>
          <a:r>
            <a:rPr lang="en-US" sz="1000" dirty="0" err="1"/>
            <a:t>etc</a:t>
          </a:r>
          <a:r>
            <a:rPr lang="en-US" sz="1000" dirty="0"/>
            <a:t>… </a:t>
          </a:r>
        </a:p>
      </dgm:t>
    </dgm:pt>
    <dgm:pt modelId="{73E4A815-A3D4-4179-A3E8-18516DB07231}" type="parTrans" cxnId="{4B4B0747-910B-4ABE-AFC2-81938FEA6DFB}">
      <dgm:prSet/>
      <dgm:spPr/>
      <dgm:t>
        <a:bodyPr/>
        <a:lstStyle/>
        <a:p>
          <a:endParaRPr lang="en-US"/>
        </a:p>
      </dgm:t>
    </dgm:pt>
    <dgm:pt modelId="{DD14A9DA-B1D1-45A3-A606-DE045BA9C71A}" type="sibTrans" cxnId="{4B4B0747-910B-4ABE-AFC2-81938FEA6DFB}">
      <dgm:prSet/>
      <dgm:spPr/>
      <dgm:t>
        <a:bodyPr/>
        <a:lstStyle/>
        <a:p>
          <a:endParaRPr lang="en-US"/>
        </a:p>
      </dgm:t>
    </dgm:pt>
    <dgm:pt modelId="{DA6B2CD2-55EA-4F00-AEB3-117A3A1F2C25}">
      <dgm:prSet/>
      <dgm:spPr/>
      <dgm:t>
        <a:bodyPr/>
        <a:lstStyle/>
        <a:p>
          <a:r>
            <a:rPr lang="en-US" dirty="0"/>
            <a:t>Lead</a:t>
          </a:r>
        </a:p>
      </dgm:t>
    </dgm:pt>
    <dgm:pt modelId="{8F0C1758-5F9E-4042-A7CD-5B2CFA4CDB11}" type="parTrans" cxnId="{8C2FBBA9-9160-4BAF-B290-5D37DD404C80}">
      <dgm:prSet/>
      <dgm:spPr/>
      <dgm:t>
        <a:bodyPr/>
        <a:lstStyle/>
        <a:p>
          <a:endParaRPr lang="en-US"/>
        </a:p>
      </dgm:t>
    </dgm:pt>
    <dgm:pt modelId="{D96B96AF-3063-459F-A2CA-31985D758716}" type="sibTrans" cxnId="{8C2FBBA9-9160-4BAF-B290-5D37DD404C80}">
      <dgm:prSet/>
      <dgm:spPr/>
      <dgm:t>
        <a:bodyPr/>
        <a:lstStyle/>
        <a:p>
          <a:endParaRPr lang="en-US"/>
        </a:p>
      </dgm:t>
    </dgm:pt>
    <dgm:pt modelId="{49EA37A8-A7C9-473B-B7C4-4F3FD7FBE2DA}">
      <dgm:prSet custT="1"/>
      <dgm:spPr/>
      <dgm:t>
        <a:bodyPr/>
        <a:lstStyle/>
        <a:p>
          <a:r>
            <a:rPr lang="en-US" sz="1200" dirty="0"/>
            <a:t>Earn your 3rd year by getting involved</a:t>
          </a:r>
        </a:p>
      </dgm:t>
    </dgm:pt>
    <dgm:pt modelId="{CC0C3E19-0871-42CF-83D9-C8A8FBC3B401}" type="parTrans" cxnId="{9C3878E0-D0F6-451F-BA63-6FB5D9D9F4F8}">
      <dgm:prSet/>
      <dgm:spPr/>
      <dgm:t>
        <a:bodyPr/>
        <a:lstStyle/>
        <a:p>
          <a:endParaRPr lang="en-US"/>
        </a:p>
      </dgm:t>
    </dgm:pt>
    <dgm:pt modelId="{CBEC485E-3356-4753-BD09-81635C6A6B68}" type="sibTrans" cxnId="{9C3878E0-D0F6-451F-BA63-6FB5D9D9F4F8}">
      <dgm:prSet/>
      <dgm:spPr/>
      <dgm:t>
        <a:bodyPr/>
        <a:lstStyle/>
        <a:p>
          <a:endParaRPr lang="en-US"/>
        </a:p>
      </dgm:t>
    </dgm:pt>
    <dgm:pt modelId="{E07BCF8D-DDD8-4430-8501-1F4C7403432B}">
      <dgm:prSet custT="1"/>
      <dgm:spPr/>
      <dgm:t>
        <a:bodyPr/>
        <a:lstStyle/>
        <a:p>
          <a:pPr>
            <a:buNone/>
          </a:pPr>
          <a:r>
            <a:rPr lang="en-US" sz="1200" kern="1200" dirty="0"/>
            <a:t>Remember we are all new and this is 100% volunteer run</a:t>
          </a:r>
        </a:p>
        <a:p>
          <a:pPr>
            <a:buFont typeface="Arial" panose="020B0604020202020204" pitchFamily="34" charset="0"/>
            <a:buChar char="•"/>
          </a:pPr>
          <a:r>
            <a:rPr lang="en-US" sz="1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Have Fun! </a:t>
          </a:r>
        </a:p>
      </dgm:t>
    </dgm:pt>
    <dgm:pt modelId="{703B34A7-D243-4701-9B29-9D52DBC414B7}" type="parTrans" cxnId="{008EAA4F-FAF2-4A25-B21F-CE55516BE624}">
      <dgm:prSet/>
      <dgm:spPr/>
      <dgm:t>
        <a:bodyPr/>
        <a:lstStyle/>
        <a:p>
          <a:endParaRPr lang="en-US"/>
        </a:p>
      </dgm:t>
    </dgm:pt>
    <dgm:pt modelId="{465252E2-AC9B-4480-9549-D3E7F4650E11}" type="sibTrans" cxnId="{008EAA4F-FAF2-4A25-B21F-CE55516BE624}">
      <dgm:prSet/>
      <dgm:spPr/>
      <dgm:t>
        <a:bodyPr/>
        <a:lstStyle/>
        <a:p>
          <a:endParaRPr lang="en-US"/>
        </a:p>
      </dgm:t>
    </dgm:pt>
    <dgm:pt modelId="{1520A66E-D6B5-42CB-BFFF-6EACABAFF017}">
      <dgm:prSet custT="1"/>
      <dgm:spPr/>
      <dgm:t>
        <a:bodyPr/>
        <a:lstStyle/>
        <a:p>
          <a:r>
            <a:rPr lang="en-US" sz="2700" dirty="0"/>
            <a:t>Fun</a:t>
          </a:r>
        </a:p>
      </dgm:t>
    </dgm:pt>
    <dgm:pt modelId="{9C2CD5DD-6ACD-4EEC-87CC-02D2416C6262}" type="parTrans" cxnId="{07F6416B-C9E6-4D49-878E-5F84BF985279}">
      <dgm:prSet/>
      <dgm:spPr/>
      <dgm:t>
        <a:bodyPr/>
        <a:lstStyle/>
        <a:p>
          <a:endParaRPr lang="en-US"/>
        </a:p>
      </dgm:t>
    </dgm:pt>
    <dgm:pt modelId="{73E7837A-86DA-44DB-936C-EB2C9F305AEC}" type="sibTrans" cxnId="{07F6416B-C9E6-4D49-878E-5F84BF985279}">
      <dgm:prSet/>
      <dgm:spPr/>
      <dgm:t>
        <a:bodyPr/>
        <a:lstStyle/>
        <a:p>
          <a:endParaRPr lang="en-US"/>
        </a:p>
      </dgm:t>
    </dgm:pt>
    <dgm:pt modelId="{6BB24B5B-0B11-4A53-8861-DB4DB76CA66C}" type="pres">
      <dgm:prSet presAssocID="{672C8178-6123-46D2-9C4D-852210A7B4E7}" presName="Name0" presStyleCnt="0">
        <dgm:presLayoutVars>
          <dgm:dir/>
          <dgm:animLvl val="lvl"/>
          <dgm:resizeHandles val="exact"/>
        </dgm:presLayoutVars>
      </dgm:prSet>
      <dgm:spPr/>
    </dgm:pt>
    <dgm:pt modelId="{97F5D3CE-BEBB-4359-A927-6EF27D506451}" type="pres">
      <dgm:prSet presAssocID="{E16B3D52-1684-495E-A1F2-ECB6161A6801}" presName="linNode" presStyleCnt="0"/>
      <dgm:spPr/>
    </dgm:pt>
    <dgm:pt modelId="{000EB1EA-BBFF-48D8-A6CB-459843C83BF5}" type="pres">
      <dgm:prSet presAssocID="{E16B3D52-1684-495E-A1F2-ECB6161A6801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AA569209-25BC-4D1C-88ED-FFE3F262996B}" type="pres">
      <dgm:prSet presAssocID="{E16B3D52-1684-495E-A1F2-ECB6161A6801}" presName="descendantText" presStyleLbl="alignNode1" presStyleIdx="0" presStyleCnt="5">
        <dgm:presLayoutVars>
          <dgm:bulletEnabled/>
        </dgm:presLayoutVars>
      </dgm:prSet>
      <dgm:spPr/>
    </dgm:pt>
    <dgm:pt modelId="{2715AB2A-F733-4DF4-AD57-73082C3074A0}" type="pres">
      <dgm:prSet presAssocID="{49A8725D-E2AA-4513-8EFA-7C935A6364FC}" presName="sp" presStyleCnt="0"/>
      <dgm:spPr/>
    </dgm:pt>
    <dgm:pt modelId="{3CA65DE9-9682-43B6-B561-13BAE081E2DD}" type="pres">
      <dgm:prSet presAssocID="{7061A48E-73FF-4892-8724-1F326B627D54}" presName="linNode" presStyleCnt="0"/>
      <dgm:spPr/>
    </dgm:pt>
    <dgm:pt modelId="{C2672743-F48E-4639-9705-DE13D93C4C17}" type="pres">
      <dgm:prSet presAssocID="{7061A48E-73FF-4892-8724-1F326B627D54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8F233ADF-7B0F-4A36-A618-04915DA6C3B1}" type="pres">
      <dgm:prSet presAssocID="{7061A48E-73FF-4892-8724-1F326B627D54}" presName="descendantText" presStyleLbl="alignNode1" presStyleIdx="1" presStyleCnt="5">
        <dgm:presLayoutVars>
          <dgm:bulletEnabled/>
        </dgm:presLayoutVars>
      </dgm:prSet>
      <dgm:spPr/>
    </dgm:pt>
    <dgm:pt modelId="{4F94BBB0-D705-4EDF-9091-E7636FFD47FD}" type="pres">
      <dgm:prSet presAssocID="{920B58EA-94F7-4003-9649-65180DAEC76A}" presName="sp" presStyleCnt="0"/>
      <dgm:spPr/>
    </dgm:pt>
    <dgm:pt modelId="{61A6A0E4-E50D-47E4-95F5-369F2BFD082D}" type="pres">
      <dgm:prSet presAssocID="{BC634228-AA3A-421B-B0B5-2471D19008BA}" presName="linNode" presStyleCnt="0"/>
      <dgm:spPr/>
    </dgm:pt>
    <dgm:pt modelId="{F12B3F58-3B3F-424E-91C0-3D42FEAC3713}" type="pres">
      <dgm:prSet presAssocID="{BC634228-AA3A-421B-B0B5-2471D19008BA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A27C95DA-1982-4D7D-BF7E-9C175A0A90DF}" type="pres">
      <dgm:prSet presAssocID="{BC634228-AA3A-421B-B0B5-2471D19008BA}" presName="descendantText" presStyleLbl="alignNode1" presStyleIdx="2" presStyleCnt="5">
        <dgm:presLayoutVars>
          <dgm:bulletEnabled/>
        </dgm:presLayoutVars>
      </dgm:prSet>
      <dgm:spPr/>
    </dgm:pt>
    <dgm:pt modelId="{3C8EF346-410C-4276-9EA6-ABE7811FFF30}" type="pres">
      <dgm:prSet presAssocID="{374CA1CB-30CB-44C7-BCD8-20F46C892278}" presName="sp" presStyleCnt="0"/>
      <dgm:spPr/>
    </dgm:pt>
    <dgm:pt modelId="{7D01025A-6317-4FFF-A963-9DB927D71F82}" type="pres">
      <dgm:prSet presAssocID="{DA6B2CD2-55EA-4F00-AEB3-117A3A1F2C25}" presName="linNode" presStyleCnt="0"/>
      <dgm:spPr/>
    </dgm:pt>
    <dgm:pt modelId="{F45F0BE4-455C-4346-9574-752417A24DE0}" type="pres">
      <dgm:prSet presAssocID="{DA6B2CD2-55EA-4F00-AEB3-117A3A1F2C25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100EFF91-E759-4A59-A8A3-0F11B79DDC52}" type="pres">
      <dgm:prSet presAssocID="{DA6B2CD2-55EA-4F00-AEB3-117A3A1F2C25}" presName="descendantText" presStyleLbl="alignNode1" presStyleIdx="3" presStyleCnt="5">
        <dgm:presLayoutVars>
          <dgm:bulletEnabled/>
        </dgm:presLayoutVars>
      </dgm:prSet>
      <dgm:spPr/>
    </dgm:pt>
    <dgm:pt modelId="{63B200D2-DBC0-4772-9015-051D54D1BD80}" type="pres">
      <dgm:prSet presAssocID="{D96B96AF-3063-459F-A2CA-31985D758716}" presName="sp" presStyleCnt="0"/>
      <dgm:spPr/>
    </dgm:pt>
    <dgm:pt modelId="{9467226E-073E-494B-BFAE-DD3BD269C157}" type="pres">
      <dgm:prSet presAssocID="{1520A66E-D6B5-42CB-BFFF-6EACABAFF017}" presName="linNode" presStyleCnt="0"/>
      <dgm:spPr/>
    </dgm:pt>
    <dgm:pt modelId="{00AAEC6C-5CA2-4A75-9698-FD8CF3F76EE4}" type="pres">
      <dgm:prSet presAssocID="{1520A66E-D6B5-42CB-BFFF-6EACABAFF017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13E20098-64E4-4B03-9561-B4DFD87BB142}" type="pres">
      <dgm:prSet presAssocID="{1520A66E-D6B5-42CB-BFFF-6EACABAFF017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10C29108-D5F5-45FD-AEC3-9AAB2856158D}" srcId="{332A8D9A-94BE-421A-9922-F649B3A2C86D}" destId="{BF2DC5B0-B581-4914-B164-54552FB48FB4}" srcOrd="1" destOrd="0" parTransId="{11D73A70-D5AB-4764-9C3F-0B2837007016}" sibTransId="{E0A5DBCF-7188-47F9-AB89-8BBFA99AC294}"/>
    <dgm:cxn modelId="{0420DE09-9396-443F-A441-C6C1C1D3211D}" type="presOf" srcId="{DA6B2CD2-55EA-4F00-AEB3-117A3A1F2C25}" destId="{F45F0BE4-455C-4346-9574-752417A24DE0}" srcOrd="0" destOrd="0" presId="urn:microsoft.com/office/officeart/2016/7/layout/VerticalHollowActionList"/>
    <dgm:cxn modelId="{4FE3EB0B-DB49-46C2-9BF3-A9A52C456B27}" type="presOf" srcId="{7D0C0418-FD28-4079-BC65-69972B4A3F76}" destId="{A27C95DA-1982-4D7D-BF7E-9C175A0A90DF}" srcOrd="0" destOrd="0" presId="urn:microsoft.com/office/officeart/2016/7/layout/VerticalHollowActionList"/>
    <dgm:cxn modelId="{227F840D-9F4C-48ED-A113-6B19390B0C67}" type="presOf" srcId="{49EA37A8-A7C9-473B-B7C4-4F3FD7FBE2DA}" destId="{100EFF91-E759-4A59-A8A3-0F11B79DDC52}" srcOrd="0" destOrd="0" presId="urn:microsoft.com/office/officeart/2016/7/layout/VerticalHollowActionList"/>
    <dgm:cxn modelId="{22492A14-EA81-47F6-881D-9AB8C56E3CCF}" type="presOf" srcId="{1520A66E-D6B5-42CB-BFFF-6EACABAFF017}" destId="{00AAEC6C-5CA2-4A75-9698-FD8CF3F76EE4}" srcOrd="0" destOrd="0" presId="urn:microsoft.com/office/officeart/2016/7/layout/VerticalHollowActionList"/>
    <dgm:cxn modelId="{7EF3FC18-F4D7-408F-9907-D42C04B01D6F}" type="presOf" srcId="{BC634228-AA3A-421B-B0B5-2471D19008BA}" destId="{F12B3F58-3B3F-424E-91C0-3D42FEAC3713}" srcOrd="0" destOrd="0" presId="urn:microsoft.com/office/officeart/2016/7/layout/VerticalHollowActionList"/>
    <dgm:cxn modelId="{B6B57540-F599-4637-A8DC-E936A8D22978}" srcId="{1537E827-F84D-4FD7-BEB1-F4F70924BFB4}" destId="{A7D7B05F-524C-4F65-AA8F-F6ED84ACBC52}" srcOrd="0" destOrd="0" parTransId="{AED5C0A1-884E-403F-AB35-36B2D8AE3C0F}" sibTransId="{CFF7285D-49C5-480F-9032-6D8C3970C67D}"/>
    <dgm:cxn modelId="{6D779943-D6DD-4C63-B7AA-34CB2A34FC40}" srcId="{BC634228-AA3A-421B-B0B5-2471D19008BA}" destId="{7D0C0418-FD28-4079-BC65-69972B4A3F76}" srcOrd="0" destOrd="0" parTransId="{F4A3ED82-9CAF-49B7-AFC3-3EC33DF438D9}" sibTransId="{5FE7B555-AA77-4EA1-BDF9-B76E6F5D42CF}"/>
    <dgm:cxn modelId="{4B4B0747-910B-4ABE-AFC2-81938FEA6DFB}" srcId="{7D0C0418-FD28-4079-BC65-69972B4A3F76}" destId="{2569C6A3-775E-422E-A1E5-C2C3E07EA69E}" srcOrd="0" destOrd="0" parTransId="{73E4A815-A3D4-4179-A3E8-18516DB07231}" sibTransId="{DD14A9DA-B1D1-45A3-A606-DE045BA9C71A}"/>
    <dgm:cxn modelId="{008EAA4F-FAF2-4A25-B21F-CE55516BE624}" srcId="{1520A66E-D6B5-42CB-BFFF-6EACABAFF017}" destId="{E07BCF8D-DDD8-4430-8501-1F4C7403432B}" srcOrd="0" destOrd="0" parTransId="{703B34A7-D243-4701-9B29-9D52DBC414B7}" sibTransId="{465252E2-AC9B-4480-9549-D3E7F4650E11}"/>
    <dgm:cxn modelId="{07F6416B-C9E6-4D49-878E-5F84BF985279}" srcId="{672C8178-6123-46D2-9C4D-852210A7B4E7}" destId="{1520A66E-D6B5-42CB-BFFF-6EACABAFF017}" srcOrd="4" destOrd="0" parTransId="{9C2CD5DD-6ACD-4EEC-87CC-02D2416C6262}" sibTransId="{73E7837A-86DA-44DB-936C-EB2C9F305AEC}"/>
    <dgm:cxn modelId="{AE2D786F-052A-4DE7-9D1E-9311661638C3}" type="presOf" srcId="{2569C6A3-775E-422E-A1E5-C2C3E07EA69E}" destId="{A27C95DA-1982-4D7D-BF7E-9C175A0A90DF}" srcOrd="0" destOrd="1" presId="urn:microsoft.com/office/officeart/2016/7/layout/VerticalHollowActionList"/>
    <dgm:cxn modelId="{2F8E7070-930F-4F22-B617-78282D5267A6}" type="presOf" srcId="{7061A48E-73FF-4892-8724-1F326B627D54}" destId="{C2672743-F48E-4639-9705-DE13D93C4C17}" srcOrd="0" destOrd="0" presId="urn:microsoft.com/office/officeart/2016/7/layout/VerticalHollowActionList"/>
    <dgm:cxn modelId="{E61DD07A-0C3D-46C6-BBEC-FDFE9ADDF035}" type="presOf" srcId="{1537E827-F84D-4FD7-BEB1-F4F70924BFB4}" destId="{8F233ADF-7B0F-4A36-A618-04915DA6C3B1}" srcOrd="0" destOrd="0" presId="urn:microsoft.com/office/officeart/2016/7/layout/VerticalHollowActionList"/>
    <dgm:cxn modelId="{91218694-B758-4908-BA98-92E5A1E87F95}" type="presOf" srcId="{E07BCF8D-DDD8-4430-8501-1F4C7403432B}" destId="{13E20098-64E4-4B03-9561-B4DFD87BB142}" srcOrd="0" destOrd="0" presId="urn:microsoft.com/office/officeart/2016/7/layout/VerticalHollowActionList"/>
    <dgm:cxn modelId="{1B43EF9A-0BED-43E3-9762-58F806FFFF63}" type="presOf" srcId="{A7D7B05F-524C-4F65-AA8F-F6ED84ACBC52}" destId="{8F233ADF-7B0F-4A36-A618-04915DA6C3B1}" srcOrd="0" destOrd="1" presId="urn:microsoft.com/office/officeart/2016/7/layout/VerticalHollowActionList"/>
    <dgm:cxn modelId="{7E8598A3-A474-4BD0-9679-A58DE550D76F}" srcId="{672C8178-6123-46D2-9C4D-852210A7B4E7}" destId="{7061A48E-73FF-4892-8724-1F326B627D54}" srcOrd="1" destOrd="0" parTransId="{AB87E29C-5960-4BD7-81FD-2BF9568A724E}" sibTransId="{920B58EA-94F7-4003-9649-65180DAEC76A}"/>
    <dgm:cxn modelId="{8C2FBBA9-9160-4BAF-B290-5D37DD404C80}" srcId="{672C8178-6123-46D2-9C4D-852210A7B4E7}" destId="{DA6B2CD2-55EA-4F00-AEB3-117A3A1F2C25}" srcOrd="3" destOrd="0" parTransId="{8F0C1758-5F9E-4042-A7CD-5B2CFA4CDB11}" sibTransId="{D96B96AF-3063-459F-A2CA-31985D758716}"/>
    <dgm:cxn modelId="{A0E36EAC-695F-418A-A2BB-3CC569C4F6A7}" srcId="{672C8178-6123-46D2-9C4D-852210A7B4E7}" destId="{E16B3D52-1684-495E-A1F2-ECB6161A6801}" srcOrd="0" destOrd="0" parTransId="{D5319292-E26B-4DA9-901F-6D6EB92F4DC3}" sibTransId="{49A8725D-E2AA-4513-8EFA-7C935A6364FC}"/>
    <dgm:cxn modelId="{808B57B4-8383-4BDB-84A3-C2D696F91B79}" srcId="{672C8178-6123-46D2-9C4D-852210A7B4E7}" destId="{BC634228-AA3A-421B-B0B5-2471D19008BA}" srcOrd="2" destOrd="0" parTransId="{A842E1D3-E60C-4203-965D-5F001B2A825E}" sibTransId="{374CA1CB-30CB-44C7-BCD8-20F46C892278}"/>
    <dgm:cxn modelId="{7020C3BB-706E-4F93-BC76-F1BE73BC7E20}" srcId="{332A8D9A-94BE-421A-9922-F649B3A2C86D}" destId="{E820B1FB-8547-4DD3-B0D0-90DF1FA934C1}" srcOrd="0" destOrd="0" parTransId="{E2FD3759-3E92-4389-A53F-023B47DA7FC5}" sibTransId="{7DBFA39C-CD71-4FDA-9905-79F7BCA3D7FE}"/>
    <dgm:cxn modelId="{E91C0DBF-C763-4196-B0E2-F2736B4D604D}" srcId="{E16B3D52-1684-495E-A1F2-ECB6161A6801}" destId="{332A8D9A-94BE-421A-9922-F649B3A2C86D}" srcOrd="0" destOrd="0" parTransId="{6A3D1ED7-86EF-46A1-9869-7AFBB121E928}" sibTransId="{4D20FD8B-0F5C-4F1C-B428-C14245F6602A}"/>
    <dgm:cxn modelId="{8BECE8D0-FDE4-404B-A197-1DBDB99D8C91}" type="presOf" srcId="{E16B3D52-1684-495E-A1F2-ECB6161A6801}" destId="{000EB1EA-BBFF-48D8-A6CB-459843C83BF5}" srcOrd="0" destOrd="0" presId="urn:microsoft.com/office/officeart/2016/7/layout/VerticalHollowActionList"/>
    <dgm:cxn modelId="{9C3878E0-D0F6-451F-BA63-6FB5D9D9F4F8}" srcId="{DA6B2CD2-55EA-4F00-AEB3-117A3A1F2C25}" destId="{49EA37A8-A7C9-473B-B7C4-4F3FD7FBE2DA}" srcOrd="0" destOrd="0" parTransId="{CC0C3E19-0871-42CF-83D9-C8A8FBC3B401}" sibTransId="{CBEC485E-3356-4753-BD09-81635C6A6B68}"/>
    <dgm:cxn modelId="{A00983E5-9FC4-4184-BD76-800812483D84}" type="presOf" srcId="{E820B1FB-8547-4DD3-B0D0-90DF1FA934C1}" destId="{AA569209-25BC-4D1C-88ED-FFE3F262996B}" srcOrd="0" destOrd="1" presId="urn:microsoft.com/office/officeart/2016/7/layout/VerticalHollowActionList"/>
    <dgm:cxn modelId="{2A269DEB-76DA-4469-B156-27CC4ACD61D2}" srcId="{7061A48E-73FF-4892-8724-1F326B627D54}" destId="{1537E827-F84D-4FD7-BEB1-F4F70924BFB4}" srcOrd="0" destOrd="0" parTransId="{B13CDF4F-80F7-46A4-BBF2-AC4E20A19633}" sibTransId="{CF7FD572-003B-4EB7-BD76-7B57439D314F}"/>
    <dgm:cxn modelId="{08CBFDEB-2471-4C79-ACFB-CED9924FEB2B}" type="presOf" srcId="{332A8D9A-94BE-421A-9922-F649B3A2C86D}" destId="{AA569209-25BC-4D1C-88ED-FFE3F262996B}" srcOrd="0" destOrd="0" presId="urn:microsoft.com/office/officeart/2016/7/layout/VerticalHollowActionList"/>
    <dgm:cxn modelId="{EA49B1F4-8E90-4059-BE9B-D4359DD1AB47}" type="presOf" srcId="{BF2DC5B0-B581-4914-B164-54552FB48FB4}" destId="{AA569209-25BC-4D1C-88ED-FFE3F262996B}" srcOrd="0" destOrd="2" presId="urn:microsoft.com/office/officeart/2016/7/layout/VerticalHollowActionList"/>
    <dgm:cxn modelId="{EE7342F7-9111-4907-B18C-70BBB9229FFD}" type="presOf" srcId="{672C8178-6123-46D2-9C4D-852210A7B4E7}" destId="{6BB24B5B-0B11-4A53-8861-DB4DB76CA66C}" srcOrd="0" destOrd="0" presId="urn:microsoft.com/office/officeart/2016/7/layout/VerticalHollowActionList"/>
    <dgm:cxn modelId="{908945E6-8D8E-4DC3-ABEE-AB88F0BD6FBF}" type="presParOf" srcId="{6BB24B5B-0B11-4A53-8861-DB4DB76CA66C}" destId="{97F5D3CE-BEBB-4359-A927-6EF27D506451}" srcOrd="0" destOrd="0" presId="urn:microsoft.com/office/officeart/2016/7/layout/VerticalHollowActionList"/>
    <dgm:cxn modelId="{2A0F5570-BD56-4B0C-AFB1-A4C72B0810FA}" type="presParOf" srcId="{97F5D3CE-BEBB-4359-A927-6EF27D506451}" destId="{000EB1EA-BBFF-48D8-A6CB-459843C83BF5}" srcOrd="0" destOrd="0" presId="urn:microsoft.com/office/officeart/2016/7/layout/VerticalHollowActionList"/>
    <dgm:cxn modelId="{A9E16770-2A41-423B-AB15-62C2FEE54A4B}" type="presParOf" srcId="{97F5D3CE-BEBB-4359-A927-6EF27D506451}" destId="{AA569209-25BC-4D1C-88ED-FFE3F262996B}" srcOrd="1" destOrd="0" presId="urn:microsoft.com/office/officeart/2016/7/layout/VerticalHollowActionList"/>
    <dgm:cxn modelId="{E3FEC8B8-67DD-4B98-B0EE-F763F0CE04C6}" type="presParOf" srcId="{6BB24B5B-0B11-4A53-8861-DB4DB76CA66C}" destId="{2715AB2A-F733-4DF4-AD57-73082C3074A0}" srcOrd="1" destOrd="0" presId="urn:microsoft.com/office/officeart/2016/7/layout/VerticalHollowActionList"/>
    <dgm:cxn modelId="{90B360E6-48F2-4432-BDC4-723C03762EBC}" type="presParOf" srcId="{6BB24B5B-0B11-4A53-8861-DB4DB76CA66C}" destId="{3CA65DE9-9682-43B6-B561-13BAE081E2DD}" srcOrd="2" destOrd="0" presId="urn:microsoft.com/office/officeart/2016/7/layout/VerticalHollowActionList"/>
    <dgm:cxn modelId="{8F445A0C-0B0F-4380-A7BA-65DBDC73BCA8}" type="presParOf" srcId="{3CA65DE9-9682-43B6-B561-13BAE081E2DD}" destId="{C2672743-F48E-4639-9705-DE13D93C4C17}" srcOrd="0" destOrd="0" presId="urn:microsoft.com/office/officeart/2016/7/layout/VerticalHollowActionList"/>
    <dgm:cxn modelId="{B22FB806-67F5-4D24-B79F-D2D315E4B78D}" type="presParOf" srcId="{3CA65DE9-9682-43B6-B561-13BAE081E2DD}" destId="{8F233ADF-7B0F-4A36-A618-04915DA6C3B1}" srcOrd="1" destOrd="0" presId="urn:microsoft.com/office/officeart/2016/7/layout/VerticalHollowActionList"/>
    <dgm:cxn modelId="{FCDD2036-BCAC-40C4-BE12-7458F7BC6E71}" type="presParOf" srcId="{6BB24B5B-0B11-4A53-8861-DB4DB76CA66C}" destId="{4F94BBB0-D705-4EDF-9091-E7636FFD47FD}" srcOrd="3" destOrd="0" presId="urn:microsoft.com/office/officeart/2016/7/layout/VerticalHollowActionList"/>
    <dgm:cxn modelId="{EBE99741-2273-4C4A-8885-C474E512B418}" type="presParOf" srcId="{6BB24B5B-0B11-4A53-8861-DB4DB76CA66C}" destId="{61A6A0E4-E50D-47E4-95F5-369F2BFD082D}" srcOrd="4" destOrd="0" presId="urn:microsoft.com/office/officeart/2016/7/layout/VerticalHollowActionList"/>
    <dgm:cxn modelId="{561115AE-D863-4A8E-860D-F2C95ECFE3C0}" type="presParOf" srcId="{61A6A0E4-E50D-47E4-95F5-369F2BFD082D}" destId="{F12B3F58-3B3F-424E-91C0-3D42FEAC3713}" srcOrd="0" destOrd="0" presId="urn:microsoft.com/office/officeart/2016/7/layout/VerticalHollowActionList"/>
    <dgm:cxn modelId="{6766DB6D-D828-4CE5-BEF4-D614EF7E0EE4}" type="presParOf" srcId="{61A6A0E4-E50D-47E4-95F5-369F2BFD082D}" destId="{A27C95DA-1982-4D7D-BF7E-9C175A0A90DF}" srcOrd="1" destOrd="0" presId="urn:microsoft.com/office/officeart/2016/7/layout/VerticalHollowActionList"/>
    <dgm:cxn modelId="{5A548F0E-9910-4C53-900C-6D42AE71DCFA}" type="presParOf" srcId="{6BB24B5B-0B11-4A53-8861-DB4DB76CA66C}" destId="{3C8EF346-410C-4276-9EA6-ABE7811FFF30}" srcOrd="5" destOrd="0" presId="urn:microsoft.com/office/officeart/2016/7/layout/VerticalHollowActionList"/>
    <dgm:cxn modelId="{BD6AB96B-2BB4-43AC-AD82-7A5D80848DAB}" type="presParOf" srcId="{6BB24B5B-0B11-4A53-8861-DB4DB76CA66C}" destId="{7D01025A-6317-4FFF-A963-9DB927D71F82}" srcOrd="6" destOrd="0" presId="urn:microsoft.com/office/officeart/2016/7/layout/VerticalHollowActionList"/>
    <dgm:cxn modelId="{ACEFFD71-74BF-4F69-8714-BE9972B11440}" type="presParOf" srcId="{7D01025A-6317-4FFF-A963-9DB927D71F82}" destId="{F45F0BE4-455C-4346-9574-752417A24DE0}" srcOrd="0" destOrd="0" presId="urn:microsoft.com/office/officeart/2016/7/layout/VerticalHollowActionList"/>
    <dgm:cxn modelId="{23C45CAA-323D-4A43-8121-2E685616E245}" type="presParOf" srcId="{7D01025A-6317-4FFF-A963-9DB927D71F82}" destId="{100EFF91-E759-4A59-A8A3-0F11B79DDC52}" srcOrd="1" destOrd="0" presId="urn:microsoft.com/office/officeart/2016/7/layout/VerticalHollowActionList"/>
    <dgm:cxn modelId="{1FDF1B6B-5805-476D-8361-3FE4E3F91F99}" type="presParOf" srcId="{6BB24B5B-0B11-4A53-8861-DB4DB76CA66C}" destId="{63B200D2-DBC0-4772-9015-051D54D1BD80}" srcOrd="7" destOrd="0" presId="urn:microsoft.com/office/officeart/2016/7/layout/VerticalHollowActionList"/>
    <dgm:cxn modelId="{82CBF7BD-BD75-40B3-90D1-C746E67A1718}" type="presParOf" srcId="{6BB24B5B-0B11-4A53-8861-DB4DB76CA66C}" destId="{9467226E-073E-494B-BFAE-DD3BD269C157}" srcOrd="8" destOrd="0" presId="urn:microsoft.com/office/officeart/2016/7/layout/VerticalHollowActionList"/>
    <dgm:cxn modelId="{7E445416-60C5-4BAC-8521-059FAC4899BC}" type="presParOf" srcId="{9467226E-073E-494B-BFAE-DD3BD269C157}" destId="{00AAEC6C-5CA2-4A75-9698-FD8CF3F76EE4}" srcOrd="0" destOrd="0" presId="urn:microsoft.com/office/officeart/2016/7/layout/VerticalHollowActionList"/>
    <dgm:cxn modelId="{56C0DD9B-C3DD-4B1A-880B-9D8DB668D3C6}" type="presParOf" srcId="{9467226E-073E-494B-BFAE-DD3BD269C157}" destId="{13E20098-64E4-4B03-9561-B4DFD87BB14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A0E90-1FFE-422A-A896-2F8169E35778}">
      <dsp:nvSpPr>
        <dsp:cNvPr id="0" name=""/>
        <dsp:cNvSpPr/>
      </dsp:nvSpPr>
      <dsp:spPr>
        <a:xfrm>
          <a:off x="0" y="0"/>
          <a:ext cx="3989832" cy="783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 is SBNC</a:t>
          </a:r>
        </a:p>
      </dsp:txBody>
      <dsp:txXfrm>
        <a:off x="22940" y="22940"/>
        <a:ext cx="3053015" cy="737360"/>
      </dsp:txXfrm>
    </dsp:sp>
    <dsp:sp modelId="{0D617CAE-7155-41A3-A42C-D6EAE7A624E2}">
      <dsp:nvSpPr>
        <dsp:cNvPr id="0" name=""/>
        <dsp:cNvSpPr/>
      </dsp:nvSpPr>
      <dsp:spPr>
        <a:xfrm>
          <a:off x="297941" y="892024"/>
          <a:ext cx="3989832" cy="783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Week in the life of SBNC</a:t>
          </a:r>
        </a:p>
      </dsp:txBody>
      <dsp:txXfrm>
        <a:off x="320881" y="914964"/>
        <a:ext cx="3136903" cy="737360"/>
      </dsp:txXfrm>
    </dsp:sp>
    <dsp:sp modelId="{C1BDAD6B-72EB-446C-8007-B257FFE9AC16}">
      <dsp:nvSpPr>
        <dsp:cNvPr id="0" name=""/>
        <dsp:cNvSpPr/>
      </dsp:nvSpPr>
      <dsp:spPr>
        <a:xfrm>
          <a:off x="595883" y="1784048"/>
          <a:ext cx="3989832" cy="783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How can you get the most from your membership</a:t>
          </a:r>
        </a:p>
      </dsp:txBody>
      <dsp:txXfrm>
        <a:off x="618823" y="1806988"/>
        <a:ext cx="3136903" cy="737360"/>
      </dsp:txXfrm>
    </dsp:sp>
    <dsp:sp modelId="{DC3AE342-7654-4C07-AB3D-F6C0584CF69B}">
      <dsp:nvSpPr>
        <dsp:cNvPr id="0" name=""/>
        <dsp:cNvSpPr/>
      </dsp:nvSpPr>
      <dsp:spPr>
        <a:xfrm>
          <a:off x="893826" y="2676072"/>
          <a:ext cx="3989832" cy="783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Tools and Training</a:t>
          </a:r>
        </a:p>
      </dsp:txBody>
      <dsp:txXfrm>
        <a:off x="916766" y="2699012"/>
        <a:ext cx="3136903" cy="737360"/>
      </dsp:txXfrm>
    </dsp:sp>
    <dsp:sp modelId="{18F0F38C-0354-46DF-9304-440237C11BB2}">
      <dsp:nvSpPr>
        <dsp:cNvPr id="0" name=""/>
        <dsp:cNvSpPr/>
      </dsp:nvSpPr>
      <dsp:spPr>
        <a:xfrm>
          <a:off x="1191767" y="3568097"/>
          <a:ext cx="3989832" cy="783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One on us … </a:t>
          </a:r>
        </a:p>
      </dsp:txBody>
      <dsp:txXfrm>
        <a:off x="1214707" y="3591037"/>
        <a:ext cx="3136903" cy="737360"/>
      </dsp:txXfrm>
    </dsp:sp>
    <dsp:sp modelId="{80A5ADE0-D3DB-4132-95E7-A8C976BE5231}">
      <dsp:nvSpPr>
        <dsp:cNvPr id="0" name=""/>
        <dsp:cNvSpPr/>
      </dsp:nvSpPr>
      <dsp:spPr>
        <a:xfrm>
          <a:off x="348072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95274" y="572200"/>
        <a:ext cx="280008" cy="383102"/>
      </dsp:txXfrm>
    </dsp:sp>
    <dsp:sp modelId="{3DBB0245-E3C4-4E43-86AB-04DD366CAA91}">
      <dsp:nvSpPr>
        <dsp:cNvPr id="0" name=""/>
        <dsp:cNvSpPr/>
      </dsp:nvSpPr>
      <dsp:spPr>
        <a:xfrm>
          <a:off x="3778667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893216" y="1464225"/>
        <a:ext cx="280008" cy="383102"/>
      </dsp:txXfrm>
    </dsp:sp>
    <dsp:sp modelId="{04D642F3-5A97-4DF3-A376-1C3E89413C0A}">
      <dsp:nvSpPr>
        <dsp:cNvPr id="0" name=""/>
        <dsp:cNvSpPr/>
      </dsp:nvSpPr>
      <dsp:spPr>
        <a:xfrm>
          <a:off x="407660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191158" y="2343195"/>
        <a:ext cx="280008" cy="383102"/>
      </dsp:txXfrm>
    </dsp:sp>
    <dsp:sp modelId="{6DB5BC47-F747-4931-85CF-C4EC20A475A0}">
      <dsp:nvSpPr>
        <dsp:cNvPr id="0" name=""/>
        <dsp:cNvSpPr/>
      </dsp:nvSpPr>
      <dsp:spPr>
        <a:xfrm>
          <a:off x="4374551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489100" y="3243922"/>
        <a:ext cx="280008" cy="383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69209-25BC-4D1C-88ED-FFE3F262996B}">
      <dsp:nvSpPr>
        <dsp:cNvPr id="0" name=""/>
        <dsp:cNvSpPr/>
      </dsp:nvSpPr>
      <dsp:spPr>
        <a:xfrm>
          <a:off x="1219051" y="1890"/>
          <a:ext cx="4876207" cy="829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612" tIns="210740" rIns="94612" bIns="21074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Join a committee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Sign-up any time (just reach out to chair)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Attend “Dine &amp; Sign”</a:t>
          </a:r>
        </a:p>
      </dsp:txBody>
      <dsp:txXfrm>
        <a:off x="1219051" y="1890"/>
        <a:ext cx="4876207" cy="829686"/>
      </dsp:txXfrm>
    </dsp:sp>
    <dsp:sp modelId="{000EB1EA-BBFF-48D8-A6CB-459843C83BF5}">
      <dsp:nvSpPr>
        <dsp:cNvPr id="0" name=""/>
        <dsp:cNvSpPr/>
      </dsp:nvSpPr>
      <dsp:spPr>
        <a:xfrm>
          <a:off x="0" y="1890"/>
          <a:ext cx="1219051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08" tIns="81955" rIns="64508" bIns="8195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Join</a:t>
          </a:r>
        </a:p>
      </dsp:txBody>
      <dsp:txXfrm>
        <a:off x="0" y="1890"/>
        <a:ext cx="1219051" cy="829686"/>
      </dsp:txXfrm>
    </dsp:sp>
    <dsp:sp modelId="{8F233ADF-7B0F-4A36-A618-04915DA6C3B1}">
      <dsp:nvSpPr>
        <dsp:cNvPr id="0" name=""/>
        <dsp:cNvSpPr/>
      </dsp:nvSpPr>
      <dsp:spPr>
        <a:xfrm>
          <a:off x="1219051" y="881358"/>
          <a:ext cx="4876207" cy="829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612" tIns="210740" rIns="94612" bIns="21074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Realize everyone is new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“Newbies” have stars of their name tags usually</a:t>
          </a:r>
        </a:p>
      </dsp:txBody>
      <dsp:txXfrm>
        <a:off x="1219051" y="881358"/>
        <a:ext cx="4876207" cy="829686"/>
      </dsp:txXfrm>
    </dsp:sp>
    <dsp:sp modelId="{C2672743-F48E-4639-9705-DE13D93C4C17}">
      <dsp:nvSpPr>
        <dsp:cNvPr id="0" name=""/>
        <dsp:cNvSpPr/>
      </dsp:nvSpPr>
      <dsp:spPr>
        <a:xfrm>
          <a:off x="0" y="881358"/>
          <a:ext cx="1219051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08" tIns="81955" rIns="64508" bIns="8195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Realize</a:t>
          </a:r>
        </a:p>
      </dsp:txBody>
      <dsp:txXfrm>
        <a:off x="0" y="881358"/>
        <a:ext cx="1219051" cy="829686"/>
      </dsp:txXfrm>
    </dsp:sp>
    <dsp:sp modelId="{A27C95DA-1982-4D7D-BF7E-9C175A0A90DF}">
      <dsp:nvSpPr>
        <dsp:cNvPr id="0" name=""/>
        <dsp:cNvSpPr/>
      </dsp:nvSpPr>
      <dsp:spPr>
        <a:xfrm>
          <a:off x="1219051" y="1760825"/>
          <a:ext cx="4876207" cy="829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612" tIns="210740" rIns="94612" bIns="21074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Go to “free” and “public” events too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TGIF, Happy Hikers, Biking, </a:t>
          </a:r>
          <a:r>
            <a:rPr lang="en-US" sz="1000" kern="1200" dirty="0" err="1"/>
            <a:t>etc</a:t>
          </a:r>
          <a:r>
            <a:rPr lang="en-US" sz="1000" kern="1200" dirty="0"/>
            <a:t>… </a:t>
          </a:r>
        </a:p>
      </dsp:txBody>
      <dsp:txXfrm>
        <a:off x="1219051" y="1760825"/>
        <a:ext cx="4876207" cy="829686"/>
      </dsp:txXfrm>
    </dsp:sp>
    <dsp:sp modelId="{F12B3F58-3B3F-424E-91C0-3D42FEAC3713}">
      <dsp:nvSpPr>
        <dsp:cNvPr id="0" name=""/>
        <dsp:cNvSpPr/>
      </dsp:nvSpPr>
      <dsp:spPr>
        <a:xfrm>
          <a:off x="0" y="1760825"/>
          <a:ext cx="1219051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08" tIns="81955" rIns="64508" bIns="8195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Go</a:t>
          </a:r>
        </a:p>
      </dsp:txBody>
      <dsp:txXfrm>
        <a:off x="0" y="1760825"/>
        <a:ext cx="1219051" cy="829686"/>
      </dsp:txXfrm>
    </dsp:sp>
    <dsp:sp modelId="{100EFF91-E759-4A59-A8A3-0F11B79DDC52}">
      <dsp:nvSpPr>
        <dsp:cNvPr id="0" name=""/>
        <dsp:cNvSpPr/>
      </dsp:nvSpPr>
      <dsp:spPr>
        <a:xfrm>
          <a:off x="1219051" y="2640293"/>
          <a:ext cx="4876207" cy="829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612" tIns="210740" rIns="94612" bIns="2107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Earn your 3rd year by getting involved</a:t>
          </a:r>
        </a:p>
      </dsp:txBody>
      <dsp:txXfrm>
        <a:off x="1219051" y="2640293"/>
        <a:ext cx="4876207" cy="829686"/>
      </dsp:txXfrm>
    </dsp:sp>
    <dsp:sp modelId="{F45F0BE4-455C-4346-9574-752417A24DE0}">
      <dsp:nvSpPr>
        <dsp:cNvPr id="0" name=""/>
        <dsp:cNvSpPr/>
      </dsp:nvSpPr>
      <dsp:spPr>
        <a:xfrm>
          <a:off x="0" y="2640293"/>
          <a:ext cx="1219051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08" tIns="81955" rIns="64508" bIns="8195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Lead</a:t>
          </a:r>
        </a:p>
      </dsp:txBody>
      <dsp:txXfrm>
        <a:off x="0" y="2640293"/>
        <a:ext cx="1219051" cy="829686"/>
      </dsp:txXfrm>
    </dsp:sp>
    <dsp:sp modelId="{13E20098-64E4-4B03-9561-B4DFD87BB142}">
      <dsp:nvSpPr>
        <dsp:cNvPr id="0" name=""/>
        <dsp:cNvSpPr/>
      </dsp:nvSpPr>
      <dsp:spPr>
        <a:xfrm>
          <a:off x="1219051" y="3519760"/>
          <a:ext cx="4876207" cy="829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612" tIns="210740" rIns="94612" bIns="2107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Remember we are all new and this is 100% volunteer run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Have Fun! </a:t>
          </a:r>
        </a:p>
      </dsp:txBody>
      <dsp:txXfrm>
        <a:off x="1219051" y="3519760"/>
        <a:ext cx="4876207" cy="829686"/>
      </dsp:txXfrm>
    </dsp:sp>
    <dsp:sp modelId="{00AAEC6C-5CA2-4A75-9698-FD8CF3F76EE4}">
      <dsp:nvSpPr>
        <dsp:cNvPr id="0" name=""/>
        <dsp:cNvSpPr/>
      </dsp:nvSpPr>
      <dsp:spPr>
        <a:xfrm>
          <a:off x="0" y="3519760"/>
          <a:ext cx="1219051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08" tIns="81955" rIns="64508" bIns="8195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Fun</a:t>
          </a:r>
        </a:p>
      </dsp:txBody>
      <dsp:txXfrm>
        <a:off x="0" y="3519760"/>
        <a:ext cx="1219051" cy="82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Click to move the slide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19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0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21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E6E394E-4403-4003-91E5-6BB238501F03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2A2FC2-7E10-44D7-A998-2A74B2DDFBA9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9136880-70C2-441A-9C6B-CEE1DE916778}" type="slidenum">
              <a: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1089D8-CC07-4A38-95C0-D6BE455EC086}" type="slidenum">
              <a: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91468A-FE81-4654-A034-69E4DAD319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002DB7F-5B8A-4FBE-A432-4913490FDB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9F772C-4D66-456A-BD35-D0642071B0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9AF3BC-87BA-4E21-9C05-74B27E1DF75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8F670E-ED6B-4D9F-BC91-376F2DD07D4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BA724F-EBAA-4C82-AC2C-93AF879FCE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F8593D6-8A9F-486F-823A-6EC65D5081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B055416-4886-47EF-ACE7-1048A51B31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60C19AC-70D8-4F24-9C7B-EE06317467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B979A82-B9F5-4D14-B509-7769A43DC0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7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1;p1" descr="Logo, company name&#10;&#10;Description automatically generated"/>
          <p:cNvPicPr/>
          <p:nvPr/>
        </p:nvPicPr>
        <p:blipFill>
          <a:blip r:embed="rId2"/>
          <a:stretch/>
        </p:blipFill>
        <p:spPr>
          <a:xfrm>
            <a:off x="375840" y="195480"/>
            <a:ext cx="2742840" cy="106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uFillTx/>
                <a:latin typeface="Aptos Display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SBNC New Member Orientation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9DFA837-A832-4E18-8C42-21E0597DE4E2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4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1;p1" descr="Logo, company name&#10;&#10;Description automatically generated"/>
          <p:cNvPicPr/>
          <p:nvPr/>
        </p:nvPicPr>
        <p:blipFill>
          <a:blip r:embed="rId2"/>
          <a:stretch/>
        </p:blipFill>
        <p:spPr>
          <a:xfrm>
            <a:off x="375840" y="195480"/>
            <a:ext cx="2742840" cy="106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9867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DB2BDBB-0A60-4BBF-AA1C-C72E27ECD759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91;p1" descr="Logo, company name&#10;&#10;Description automatically generated"/>
          <p:cNvPicPr/>
          <p:nvPr/>
        </p:nvPicPr>
        <p:blipFill>
          <a:blip r:embed="rId2"/>
          <a:stretch/>
        </p:blipFill>
        <p:spPr>
          <a:xfrm>
            <a:off x="375840" y="195480"/>
            <a:ext cx="2742840" cy="106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44A8423-49CE-468E-A619-09E1BA40205D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91;p1" descr="Logo, company name&#10;&#10;Description automatically generated"/>
          <p:cNvPicPr/>
          <p:nvPr/>
        </p:nvPicPr>
        <p:blipFill>
          <a:blip r:embed="rId2"/>
          <a:stretch/>
        </p:blipFill>
        <p:spPr>
          <a:xfrm>
            <a:off x="375840" y="195480"/>
            <a:ext cx="2742840" cy="106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DB3A826-DE9F-40A5-ACF7-9CAA098C505C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91;p1" descr="Logo, company name&#10;&#10;Description automatically generated"/>
          <p:cNvPicPr/>
          <p:nvPr/>
        </p:nvPicPr>
        <p:blipFill>
          <a:blip r:embed="rId2"/>
          <a:stretch/>
        </p:blipFill>
        <p:spPr>
          <a:xfrm>
            <a:off x="375840" y="195480"/>
            <a:ext cx="2742840" cy="106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F07F62-D5AC-46FD-AF5B-D51FF52BEF47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4" name="Google Shape;91;p1" descr="Logo, company name&#10;&#10;Description automatically generated"/>
          <p:cNvPicPr/>
          <p:nvPr/>
        </p:nvPicPr>
        <p:blipFill>
          <a:blip r:embed="rId3"/>
          <a:stretch/>
        </p:blipFill>
        <p:spPr>
          <a:xfrm>
            <a:off x="345960" y="227160"/>
            <a:ext cx="2660400" cy="10310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1;p1" descr="Logo, company name&#10;&#10;Description automatically generated"/>
          <p:cNvPicPr/>
          <p:nvPr/>
        </p:nvPicPr>
        <p:blipFill>
          <a:blip r:embed="rId2"/>
          <a:stretch/>
        </p:blipFill>
        <p:spPr>
          <a:xfrm>
            <a:off x="375840" y="195480"/>
            <a:ext cx="2742840" cy="106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FD889D8-3FF3-4197-8D62-F253DC66C8AF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slideLayout" Target="../slideLayouts/slideLayout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image" Target="../media/image22.jpeg"/><Relationship Id="rId11" Type="http://schemas.openxmlformats.org/officeDocument/2006/relationships/image" Target="../media/image13.jpeg"/><Relationship Id="rId12" Type="http://schemas.openxmlformats.org/officeDocument/2006/relationships/slideLayout" Target="../slideLayouts/slideLayout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mailto:membership@sbnewcomers.org" TargetMode="External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173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uFillTx/>
                <a:latin typeface="Aptos Display"/>
              </a:rPr>
              <a:t>Santa Barbara Newcomers</a:t>
            </a:r>
            <a:endParaRPr b="0" lang="en-US" sz="6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1523880" y="292968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Introduction &amp; Orientation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" name="TextBox 2"/>
          <p:cNvSpPr/>
          <p:nvPr/>
        </p:nvSpPr>
        <p:spPr>
          <a:xfrm>
            <a:off x="5064840" y="4332960"/>
            <a:ext cx="2062440" cy="14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Eric Cox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Steve Denton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Aptos"/>
              </a:rPr>
              <a:t>Co-VP’s of Membership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Aptos"/>
              </a:rPr>
              <a:t>Spring 2025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TextBox 4"/>
          <p:cNvSpPr/>
          <p:nvPr/>
        </p:nvSpPr>
        <p:spPr>
          <a:xfrm>
            <a:off x="8610480" y="3111480"/>
            <a:ext cx="3389400" cy="11869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600" strike="noStrike" u="none">
                <a:solidFill>
                  <a:schemeClr val="lt1"/>
                </a:solidFill>
                <a:uFillTx/>
                <a:latin typeface="Aptos"/>
              </a:rPr>
              <a:t>Download Here: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0" name="TextBox 6"/>
          <p:cNvSpPr/>
          <p:nvPr/>
        </p:nvSpPr>
        <p:spPr>
          <a:xfrm>
            <a:off x="8473320" y="3852360"/>
            <a:ext cx="3389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https://bit.ly/sbncmembership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1" name="Picture 11" descr=""/>
          <p:cNvPicPr/>
          <p:nvPr/>
        </p:nvPicPr>
        <p:blipFill>
          <a:blip r:embed="rId1"/>
          <a:stretch/>
        </p:blipFill>
        <p:spPr>
          <a:xfrm>
            <a:off x="9149760" y="4227120"/>
            <a:ext cx="2311200" cy="231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37628A-2813-4C82-A640-8FA4BD0B1475}" type="slidenum">
              <a:t>1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Week in the Life …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6520" y="2205000"/>
            <a:ext cx="4016520" cy="285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Sunday Night eNews Review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Look for new events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Get ready for Tuesday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Tuesday (midnight) – sign ups live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Use your App for constant updates &amp; to connect with other SBNC members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21" name="Picture 7" descr=""/>
          <p:cNvPicPr/>
          <p:nvPr/>
        </p:nvPicPr>
        <p:blipFill>
          <a:blip r:embed="rId1"/>
          <a:stretch/>
        </p:blipFill>
        <p:spPr>
          <a:xfrm>
            <a:off x="5620320" y="1334160"/>
            <a:ext cx="5980320" cy="459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TextBox 8"/>
          <p:cNvSpPr/>
          <p:nvPr/>
        </p:nvSpPr>
        <p:spPr>
          <a:xfrm>
            <a:off x="8246880" y="5927400"/>
            <a:ext cx="3470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Example Calendar from Website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4CCD1CE-2712-4A67-B782-0897DB97FCF9}" type="slidenum">
              <a:t>10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Wild Apricot (Phone App)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19560" y="1964880"/>
            <a:ext cx="2899800" cy="36846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lt1"/>
                </a:solidFill>
                <a:uFillTx/>
                <a:latin typeface="Aptos"/>
              </a:rPr>
              <a:t>Download from App Store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Aptos"/>
              </a:rPr>
              <a:t>“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Aptos"/>
              </a:rPr>
              <a:t>Wild Apricot for members”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lt1"/>
                </a:solidFill>
                <a:uFillTx/>
                <a:latin typeface="Aptos"/>
              </a:rPr>
              <a:t>Login with your SBNC login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Aptos"/>
              </a:rPr>
              <a:t>Same one you signed up with to join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26" name="Picture 7" descr="A screenshot of a phone&#10;&#10;Description automatically generated"/>
          <p:cNvPicPr/>
          <p:nvPr/>
        </p:nvPicPr>
        <p:blipFill>
          <a:blip r:embed="rId1"/>
          <a:stretch/>
        </p:blipFill>
        <p:spPr>
          <a:xfrm>
            <a:off x="4496400" y="1384920"/>
            <a:ext cx="2185200" cy="472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Picture 8" descr="A screenshot of a phone&#10;&#10;Description automatically generated"/>
          <p:cNvPicPr/>
          <p:nvPr/>
        </p:nvPicPr>
        <p:blipFill>
          <a:blip r:embed="rId2"/>
          <a:stretch/>
        </p:blipFill>
        <p:spPr>
          <a:xfrm>
            <a:off x="7918920" y="1574640"/>
            <a:ext cx="2185200" cy="472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9C37BF-85C0-453E-B1A1-65860CF1D579}" type="slidenum">
              <a:t>11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Key App Features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387720" y="3015720"/>
            <a:ext cx="2438640" cy="2108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uFillTx/>
                <a:latin typeface="Aptos"/>
              </a:rPr>
              <a:t>What you can do: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uFillTx/>
                <a:latin typeface="Aptos"/>
              </a:rPr>
              <a:t>See calendar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uFillTx/>
                <a:latin typeface="Aptos"/>
              </a:rPr>
              <a:t>Event Sign-Up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uFillTx/>
                <a:latin typeface="Aptos"/>
              </a:rPr>
              <a:t>Track your tickets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uFillTx/>
                <a:latin typeface="Aptos"/>
              </a:rPr>
              <a:t>Find members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3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31" name="Picture 22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3173040" y="1530360"/>
            <a:ext cx="2065680" cy="447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2" name="Picture 6" descr="A screen shot of a phone&#10;&#10;Description automatically generated"/>
          <p:cNvPicPr/>
          <p:nvPr/>
        </p:nvPicPr>
        <p:blipFill>
          <a:blip r:embed="rId2"/>
          <a:stretch/>
        </p:blipFill>
        <p:spPr>
          <a:xfrm>
            <a:off x="5484600" y="1558080"/>
            <a:ext cx="2065680" cy="447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Picture 16" descr="A screenshot of a music album&#10;&#10;Description automatically generated"/>
          <p:cNvPicPr/>
          <p:nvPr/>
        </p:nvPicPr>
        <p:blipFill>
          <a:blip r:embed="rId3"/>
          <a:stretch/>
        </p:blipFill>
        <p:spPr>
          <a:xfrm>
            <a:off x="7724520" y="1530360"/>
            <a:ext cx="2065680" cy="447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Picture 14" descr="A screenshot of a phone&#10;&#10;Description automatically generated"/>
          <p:cNvPicPr/>
          <p:nvPr/>
        </p:nvPicPr>
        <p:blipFill>
          <a:blip r:embed="rId4"/>
          <a:stretch/>
        </p:blipFill>
        <p:spPr>
          <a:xfrm>
            <a:off x="9982800" y="1558080"/>
            <a:ext cx="2065680" cy="4470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Box 7"/>
          <p:cNvSpPr/>
          <p:nvPr/>
        </p:nvSpPr>
        <p:spPr>
          <a:xfrm>
            <a:off x="2069640" y="1530360"/>
            <a:ext cx="942120" cy="3639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Aptos"/>
              </a:rPr>
              <a:t>Events: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990FD73-22E0-4AC1-A5BE-C49504DB1062}" type="slidenum">
              <a:t>12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Contact Members &amp; Tickets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38" name="Picture 10" descr="A screenshot of a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93560" y="1527120"/>
            <a:ext cx="2166120" cy="468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" name="Picture 12" descr="A screenshot of a phone&#10;&#10;Description automatically generated"/>
          <p:cNvPicPr/>
          <p:nvPr/>
        </p:nvPicPr>
        <p:blipFill>
          <a:blip r:embed="rId2"/>
          <a:stretch/>
        </p:blipFill>
        <p:spPr>
          <a:xfrm>
            <a:off x="4563360" y="1597680"/>
            <a:ext cx="2166120" cy="468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Picture 20" descr="A screenshot of a phone&#10;&#10;Description automatically generated"/>
          <p:cNvPicPr/>
          <p:nvPr/>
        </p:nvPicPr>
        <p:blipFill>
          <a:blip r:embed="rId3"/>
          <a:stretch/>
        </p:blipFill>
        <p:spPr>
          <a:xfrm>
            <a:off x="9433440" y="1527120"/>
            <a:ext cx="2024640" cy="4381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TextBox 23"/>
          <p:cNvSpPr/>
          <p:nvPr/>
        </p:nvSpPr>
        <p:spPr>
          <a:xfrm>
            <a:off x="120960" y="3059640"/>
            <a:ext cx="1971000" cy="3639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Aptos"/>
              </a:rPr>
              <a:t>Membership Lists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TextBox 24"/>
          <p:cNvSpPr/>
          <p:nvPr/>
        </p:nvSpPr>
        <p:spPr>
          <a:xfrm>
            <a:off x="7217280" y="2993760"/>
            <a:ext cx="2021760" cy="3639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Aptos"/>
              </a:rPr>
              <a:t>Track your Events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8FAB7DB-3FD7-4E99-93A3-BD9B1B3A1A20}" type="slidenum">
              <a:t>13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Last Pieces of Advice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SBNC New Member Orientation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9DBD5A23-EBE2-4FBC-A331-D7CADEAEBEEE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14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875662069"/>
              </p:ext>
            </p:extLst>
          </p:nvPr>
        </p:nvGraphicFramePr>
        <p:xfrm>
          <a:off x="3190680" y="1461600"/>
          <a:ext cx="609480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uFillTx/>
                <a:latin typeface="Aptos Display"/>
              </a:rPr>
              <a:t>Questions?</a:t>
            </a:r>
            <a:endParaRPr b="0" lang="en-US" sz="6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4BAD5C-1841-487D-871D-72E8308B67D8}" type="slidenum">
              <a:t>15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Topics we will cover tonight …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ctr" defTabSz="914400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SBNC New Member Orientation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6476E24F-7A9C-4E3C-A979-18EA09B97722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2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4225075239"/>
              </p:ext>
            </p:extLst>
          </p:nvPr>
        </p:nvGraphicFramePr>
        <p:xfrm>
          <a:off x="6172200" y="1825560"/>
          <a:ext cx="518112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66" name="Content Placeholder 11" descr="A red sign with white text&#10;&#10;Description automatically generated"/>
          <p:cNvPicPr/>
          <p:nvPr/>
        </p:nvPicPr>
        <p:blipFill>
          <a:blip r:embed="rId6"/>
          <a:stretch/>
        </p:blipFill>
        <p:spPr>
          <a:xfrm>
            <a:off x="619560" y="1918800"/>
            <a:ext cx="5290560" cy="395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99;p2"/>
          <p:cNvSpPr/>
          <p:nvPr/>
        </p:nvSpPr>
        <p:spPr>
          <a:xfrm flipH="1">
            <a:off x="9179280" y="5878440"/>
            <a:ext cx="2636280" cy="33120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/>
          </p:nvPr>
        </p:nvSpPr>
        <p:spPr>
          <a:xfrm>
            <a:off x="982800" y="3018600"/>
            <a:ext cx="9470520" cy="2580120"/>
          </a:xfrm>
          <a:prstGeom prst="rect">
            <a:avLst/>
          </a:prstGeom>
          <a:noFill/>
          <a:ln w="9360">
            <a:solidFill>
              <a:schemeClr val="lt1"/>
            </a:solidFill>
            <a:round/>
          </a:ln>
        </p:spPr>
        <p:txBody>
          <a:bodyPr lIns="91440" rIns="91440" tIns="45720" bIns="45720" anchor="t">
            <a:noAutofit/>
          </a:bodyPr>
          <a:p>
            <a:pPr marL="114480"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600" strike="noStrike" u="none">
                <a:solidFill>
                  <a:schemeClr val="dk1"/>
                </a:solidFill>
                <a:highlight>
                  <a:srgbClr val="ffffff"/>
                </a:highlight>
                <a:uFillTx/>
                <a:latin typeface="Cambria"/>
              </a:rPr>
              <a:t>The purpose of the Club shall be to promote friendship and to aid in the social, cultural and philanthropic orientation of persons new to the Santa Barbara area. </a:t>
            </a:r>
            <a:endParaRPr b="0" lang="en-US" sz="36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ctr" defTabSz="91440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6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9" name="Google Shape;105;p2"/>
          <p:cNvSpPr/>
          <p:nvPr/>
        </p:nvSpPr>
        <p:spPr>
          <a:xfrm>
            <a:off x="345600" y="5878440"/>
            <a:ext cx="2636280" cy="33120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title"/>
          </p:nvPr>
        </p:nvSpPr>
        <p:spPr>
          <a:xfrm>
            <a:off x="2098080" y="1519920"/>
            <a:ext cx="79840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5000" strike="noStrike" u="none">
                <a:solidFill>
                  <a:schemeClr val="dk2">
                    <a:lumMod val="75000"/>
                    <a:lumOff val="25000"/>
                  </a:schemeClr>
                </a:solidFill>
                <a:uFillTx/>
                <a:latin typeface="Ink Free"/>
              </a:rPr>
              <a:t>Santa Barbara Newcomers Club – Mission Statement</a:t>
            </a:r>
            <a:endParaRPr b="0" lang="en-US" sz="5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BF0455-03F3-4F61-B4E1-C509D1D26D28}" type="slidenum">
              <a:t>3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Some of our recent events!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4" name="Picture 3" descr="A group of people posing for a photo&#10;&#10;Description automatically generated"/>
          <p:cNvPicPr/>
          <p:nvPr/>
        </p:nvPicPr>
        <p:blipFill>
          <a:blip r:embed="rId1"/>
          <a:stretch/>
        </p:blipFill>
        <p:spPr>
          <a:xfrm rot="21427200">
            <a:off x="6285960" y="1454760"/>
            <a:ext cx="1924920" cy="3007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" name="Picture 9" descr="A poster of a palm tree&#10;&#10;Description automatically generated"/>
          <p:cNvPicPr/>
          <p:nvPr/>
        </p:nvPicPr>
        <p:blipFill>
          <a:blip r:embed="rId2"/>
          <a:stretch/>
        </p:blipFill>
        <p:spPr>
          <a:xfrm rot="20974200">
            <a:off x="1189440" y="4216680"/>
            <a:ext cx="1571040" cy="251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" name="Picture 11" descr="A group of people posing for a photo&#10;&#10;Description automatically generated"/>
          <p:cNvPicPr/>
          <p:nvPr/>
        </p:nvPicPr>
        <p:blipFill>
          <a:blip r:embed="rId3"/>
          <a:stretch/>
        </p:blipFill>
        <p:spPr>
          <a:xfrm rot="429600">
            <a:off x="3312000" y="1416600"/>
            <a:ext cx="2519640" cy="271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" name="Picture 14" descr="A group of people standing on a beach&#10;&#10;Description automatically generated"/>
          <p:cNvPicPr/>
          <p:nvPr/>
        </p:nvPicPr>
        <p:blipFill>
          <a:blip r:embed="rId4"/>
          <a:stretch/>
        </p:blipFill>
        <p:spPr>
          <a:xfrm rot="1450800">
            <a:off x="2764440" y="4047120"/>
            <a:ext cx="2014920" cy="2364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" name="Picture 16" descr="A group of people sitting at a table&#10;&#10;Description automatically generated"/>
          <p:cNvPicPr/>
          <p:nvPr/>
        </p:nvPicPr>
        <p:blipFill>
          <a:blip r:embed="rId5"/>
          <a:stretch/>
        </p:blipFill>
        <p:spPr>
          <a:xfrm rot="20611800">
            <a:off x="7062120" y="3700080"/>
            <a:ext cx="1608840" cy="2925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Picture 20" descr="A group of people on a trolley&#10;&#10;Description automatically generated"/>
          <p:cNvPicPr/>
          <p:nvPr/>
        </p:nvPicPr>
        <p:blipFill>
          <a:blip r:embed="rId6"/>
          <a:stretch/>
        </p:blipFill>
        <p:spPr>
          <a:xfrm rot="332400">
            <a:off x="8787600" y="1048680"/>
            <a:ext cx="2739240" cy="322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Picture 22" descr="A group of women posing for a photo&#10;&#10;Description automatically generated"/>
          <p:cNvPicPr/>
          <p:nvPr/>
        </p:nvPicPr>
        <p:blipFill>
          <a:blip r:embed="rId7"/>
          <a:stretch/>
        </p:blipFill>
        <p:spPr>
          <a:xfrm rot="21002400">
            <a:off x="446760" y="1466280"/>
            <a:ext cx="2574360" cy="271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Picture 23" descr="A group of people posing for a photo&#10;&#10;Description automatically generated"/>
          <p:cNvPicPr/>
          <p:nvPr/>
        </p:nvPicPr>
        <p:blipFill>
          <a:blip r:embed="rId8"/>
          <a:stretch/>
        </p:blipFill>
        <p:spPr>
          <a:xfrm rot="21270000">
            <a:off x="9074880" y="3960720"/>
            <a:ext cx="2164320" cy="266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Picture 24" descr="A group of men standing in a golf course&#10;&#10;Description automatically generated"/>
          <p:cNvPicPr/>
          <p:nvPr/>
        </p:nvPicPr>
        <p:blipFill>
          <a:blip r:embed="rId9"/>
          <a:stretch/>
        </p:blipFill>
        <p:spPr>
          <a:xfrm rot="285000">
            <a:off x="4834440" y="4158000"/>
            <a:ext cx="1937160" cy="266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CF81A1E-9444-43BD-83F9-8858F123672B}" type="slidenum">
              <a:t>4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Some of our recent events!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85" name="Picture 8" descr="A group of people posing for a photo&#10;&#10;Description automatically generated"/>
          <p:cNvPicPr/>
          <p:nvPr/>
        </p:nvPicPr>
        <p:blipFill>
          <a:blip r:embed="rId1"/>
          <a:stretch/>
        </p:blipFill>
        <p:spPr>
          <a:xfrm rot="295800">
            <a:off x="3330000" y="3921120"/>
            <a:ext cx="1970280" cy="266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" name="Picture 12" descr="A group of people standing together&#10;&#10;Description automatically generated"/>
          <p:cNvPicPr/>
          <p:nvPr/>
        </p:nvPicPr>
        <p:blipFill>
          <a:blip r:embed="rId2"/>
          <a:stretch/>
        </p:blipFill>
        <p:spPr>
          <a:xfrm rot="21235800">
            <a:off x="5368680" y="3355560"/>
            <a:ext cx="1804680" cy="3312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" name="Picture 14" descr="A group of women sitting around a table&#10;&#10;Description automatically generated"/>
          <p:cNvPicPr/>
          <p:nvPr/>
        </p:nvPicPr>
        <p:blipFill>
          <a:blip r:embed="rId3"/>
          <a:stretch/>
        </p:blipFill>
        <p:spPr>
          <a:xfrm rot="342000">
            <a:off x="7610760" y="3977640"/>
            <a:ext cx="1669680" cy="266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Picture 16" descr="A group of people posing for a photo&#10;&#10;Description automatically generated"/>
          <p:cNvPicPr/>
          <p:nvPr/>
        </p:nvPicPr>
        <p:blipFill>
          <a:blip r:embed="rId4"/>
          <a:stretch/>
        </p:blipFill>
        <p:spPr>
          <a:xfrm rot="20662200">
            <a:off x="613800" y="3757680"/>
            <a:ext cx="2053800" cy="266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Picture 18" descr="A group of women standing in front of a backdrop&#10;&#10;Description automatically generated"/>
          <p:cNvPicPr/>
          <p:nvPr/>
        </p:nvPicPr>
        <p:blipFill>
          <a:blip r:embed="rId5"/>
          <a:stretch/>
        </p:blipFill>
        <p:spPr>
          <a:xfrm rot="21232200">
            <a:off x="3430800" y="1094760"/>
            <a:ext cx="1669680" cy="282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Picture 20" descr="A group of people on bicycles&#10;&#10;Description automatically generated"/>
          <p:cNvPicPr/>
          <p:nvPr/>
        </p:nvPicPr>
        <p:blipFill>
          <a:blip r:embed="rId6"/>
          <a:stretch/>
        </p:blipFill>
        <p:spPr>
          <a:xfrm rot="368400">
            <a:off x="209520" y="1583280"/>
            <a:ext cx="3020400" cy="202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1" name="Picture 22" descr="A group of people standing around a table with food on it&#10;&#10;Description automatically generated"/>
          <p:cNvPicPr/>
          <p:nvPr/>
        </p:nvPicPr>
        <p:blipFill>
          <a:blip r:embed="rId7"/>
          <a:stretch/>
        </p:blipFill>
        <p:spPr>
          <a:xfrm rot="415800">
            <a:off x="5380560" y="1125720"/>
            <a:ext cx="1984320" cy="266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Picture 24" descr="A group of people posing for a photo&#10;&#10;Description automatically generated"/>
          <p:cNvPicPr/>
          <p:nvPr/>
        </p:nvPicPr>
        <p:blipFill>
          <a:blip r:embed="rId8"/>
          <a:stretch/>
        </p:blipFill>
        <p:spPr>
          <a:xfrm rot="21067200">
            <a:off x="7588440" y="1100520"/>
            <a:ext cx="2043720" cy="266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Picture 26" descr="A group of people walking through a building&#10;&#10;Description automatically generated"/>
          <p:cNvPicPr/>
          <p:nvPr/>
        </p:nvPicPr>
        <p:blipFill>
          <a:blip r:embed="rId9"/>
          <a:stretch/>
        </p:blipFill>
        <p:spPr>
          <a:xfrm rot="553200">
            <a:off x="9874440" y="1039680"/>
            <a:ext cx="2018160" cy="266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Picture 30" descr="A stadium with lights and trees&#10;&#10;Description automatically generated with medium confidence"/>
          <p:cNvPicPr/>
          <p:nvPr/>
        </p:nvPicPr>
        <p:blipFill>
          <a:blip r:embed="rId10"/>
          <a:stretch/>
        </p:blipFill>
        <p:spPr>
          <a:xfrm rot="21193200">
            <a:off x="9705960" y="3958200"/>
            <a:ext cx="1998360" cy="266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Picture 31" descr="A group of people posing for a photo&#10;&#10;Description automatically generated"/>
          <p:cNvPicPr/>
          <p:nvPr/>
        </p:nvPicPr>
        <p:blipFill>
          <a:blip r:embed="rId11"/>
          <a:stretch/>
        </p:blipFill>
        <p:spPr>
          <a:xfrm rot="295800">
            <a:off x="2901960" y="4051440"/>
            <a:ext cx="1970280" cy="266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64C4B67-46ED-4017-8176-225E5FE66D0F}" type="slidenum">
              <a:t>5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A Bit of History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9867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Established in 1956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One of the largest Newcomers Club in US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~675 members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2 Years of membership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3</a:t>
            </a:r>
            <a:r>
              <a:rPr b="0" lang="en-US" sz="2400" strike="noStrike" u="none" baseline="30000">
                <a:solidFill>
                  <a:schemeClr val="dk1"/>
                </a:solidFill>
                <a:uFillTx/>
                <a:latin typeface="Aptos"/>
              </a:rPr>
              <a:t>rd</a:t>
            </a: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 Year option if you have taken on a leadership/org role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Typically, 50+ events each month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59% sold out last month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TextBox 6"/>
          <p:cNvSpPr/>
          <p:nvPr/>
        </p:nvSpPr>
        <p:spPr>
          <a:xfrm>
            <a:off x="2797920" y="5297040"/>
            <a:ext cx="6595920" cy="6382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600" strike="noStrike" u="none">
                <a:solidFill>
                  <a:schemeClr val="lt1"/>
                </a:solidFill>
                <a:uFillTx/>
                <a:latin typeface="Aptos"/>
              </a:rPr>
              <a:t>Truly something for everyone!!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BA50CC-E1BB-4867-B7F2-278A03189629}" type="slidenum">
              <a:t>6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Organization Structure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02" name="Picture 6" descr=""/>
          <p:cNvPicPr/>
          <p:nvPr/>
        </p:nvPicPr>
        <p:blipFill>
          <a:blip r:embed="rId1"/>
          <a:stretch/>
        </p:blipFill>
        <p:spPr>
          <a:xfrm>
            <a:off x="3106080" y="1506600"/>
            <a:ext cx="5979240" cy="460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TextBox 8"/>
          <p:cNvSpPr/>
          <p:nvPr/>
        </p:nvSpPr>
        <p:spPr>
          <a:xfrm>
            <a:off x="358920" y="1716120"/>
            <a:ext cx="2047680" cy="4554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chemeClr val="lt1"/>
                </a:solidFill>
                <a:uFillTx/>
                <a:latin typeface="Aptos"/>
              </a:rPr>
              <a:t>As outlined in SBNC Bylaws:</a:t>
            </a:r>
            <a:endParaRPr b="0" lang="en-US" sz="1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A66F061-3B52-4623-9C1B-2C68B81AF3DA}" type="slidenum">
              <a:t>7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99;p2"/>
          <p:cNvSpPr/>
          <p:nvPr/>
        </p:nvSpPr>
        <p:spPr>
          <a:xfrm flipH="1">
            <a:off x="9179280" y="5878440"/>
            <a:ext cx="2636280" cy="33120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345600" y="5878440"/>
            <a:ext cx="2636280" cy="33120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Committees – Spring 2025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08" name="Picture 9" descr=""/>
          <p:cNvPicPr/>
          <p:nvPr/>
        </p:nvPicPr>
        <p:blipFill>
          <a:blip r:embed="rId1"/>
          <a:stretch/>
        </p:blipFill>
        <p:spPr>
          <a:xfrm>
            <a:off x="6910920" y="1648440"/>
            <a:ext cx="4905720" cy="4317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Box 10"/>
          <p:cNvSpPr/>
          <p:nvPr/>
        </p:nvSpPr>
        <p:spPr>
          <a:xfrm>
            <a:off x="6879960" y="1220400"/>
            <a:ext cx="2479320" cy="3639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Aptos"/>
              </a:rPr>
              <a:t>Learn More &amp; Contact: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TextBox 6"/>
          <p:cNvSpPr/>
          <p:nvPr/>
        </p:nvSpPr>
        <p:spPr>
          <a:xfrm>
            <a:off x="490320" y="1842120"/>
            <a:ext cx="274284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20-40 Something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Current Events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Cycling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Dance Party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Dining In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Epicurious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Evening Books &amp; Bites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Golf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Hablemos Espanol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Happy Hikers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Mas Musica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Sunday Social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Pop Up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Snow Sports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Wine Appreciation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TextBox 7"/>
          <p:cNvSpPr/>
          <p:nvPr/>
        </p:nvSpPr>
        <p:spPr>
          <a:xfrm>
            <a:off x="3575160" y="1822320"/>
            <a:ext cx="274284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Theater Lovers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Travel Lovers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Afternoon Book Club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Arts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Beer Lovers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Games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Girls Night Out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Knitting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Local Heritage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Mindfulness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Out to Lunch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Stride by the Tide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TGIF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Volunteers in Action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Weekend Amblers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Newbie Meet &amp; Greet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54534FA-6C0E-4D7E-B777-AE75A9C62ABC}" type="slidenum">
              <a:t>8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520080" y="227160"/>
            <a:ext cx="7185240" cy="103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Aptos Display"/>
              </a:rPr>
              <a:t>Let's talk tools</a:t>
            </a:r>
            <a:endParaRPr b="0" lang="en-US" sz="4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379440" y="1631880"/>
            <a:ext cx="640368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Use the tools to learn what is going on: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Wild Apricot App (“wild apricot for members”)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Weekly “e-News” blast (comes out every Sunday)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Instagram (@sbnewcomers)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SBNC Website (https://www.sbnewcomers.org/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Tips …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Sign-up for events early (Tuesday AM/midnight live)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Use your “Newbie” Status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First 90 days 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Top of Waitlist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Some events reserved spots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Use the waitlist (often people cancel)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Aptos"/>
              </a:rPr>
              <a:t>Be aware if you cancel you only get a refund if your spot is filled off waitlist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Spring 2025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15" name="Picture 11" descr=""/>
          <p:cNvPicPr/>
          <p:nvPr/>
        </p:nvPicPr>
        <p:blipFill>
          <a:blip r:embed="rId1"/>
          <a:stretch/>
        </p:blipFill>
        <p:spPr>
          <a:xfrm>
            <a:off x="8278200" y="2689920"/>
            <a:ext cx="3149640" cy="295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TextBox 12"/>
          <p:cNvSpPr/>
          <p:nvPr/>
        </p:nvSpPr>
        <p:spPr>
          <a:xfrm>
            <a:off x="366480" y="6010560"/>
            <a:ext cx="630684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Aptos"/>
              </a:rPr>
              <a:t>* Add </a:t>
            </a:r>
            <a:r>
              <a:rPr b="0" lang="en-US" sz="1400" strike="noStrike" u="sng">
                <a:solidFill>
                  <a:schemeClr val="dk1"/>
                </a:solidFill>
                <a:uFillTx/>
                <a:latin typeface="Aptos"/>
                <a:hlinkClick r:id="rId2"/>
              </a:rPr>
              <a:t>membership@sbnewcomers.org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Aptos"/>
              </a:rPr>
              <a:t> to your whitelist or check spam folders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7" name="Picture 9" descr=""/>
          <p:cNvPicPr/>
          <p:nvPr/>
        </p:nvPicPr>
        <p:blipFill>
          <a:blip r:embed="rId3"/>
          <a:stretch/>
        </p:blipFill>
        <p:spPr>
          <a:xfrm>
            <a:off x="8171280" y="1397880"/>
            <a:ext cx="3325680" cy="130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SBNC New Member Orientation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DBCD6F-ECED-4455-A313-5CF8B475424D}" type="slidenum">
              <a:t>9</a:t>
            </a:fld>
          </a:p>
        </p:txBody>
      </p:sp>
    </p:spTree>
  </p:cSld>
  <mc:AlternateContent>
    <mc:Choice Requires="p14">
      <p:transition p14:dur="370">
        <p:wipe dir="r"/>
      </p:transition>
    </mc:Choice>
    <mc:Fallback>
      <p:transition>
        <p:wipe dir="r"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BNC_Aug2024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BNC_Aug2024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BNC_Aug2024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BNC_Aug2024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BNC_Aug2024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BNC_Aug2024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SBNC_Aug2024</Template>
  <TotalTime>2112</TotalTime>
  <Application>LibreOffice/24.8.5.2$Windows_X86_64 LibreOffice_project/fddf2685c70b461e7832239a0162a77216259f22</Application>
  <AppVersion>15.0000</AppVersion>
  <Words>650</Words>
  <Paragraphs>166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2024-08-19T15:41:07Z</dcterms:created>
  <dc:creator>Wade Appelman</dc:creator>
  <dc:description/>
  <dc:language>en-US</dc:language>
  <cp:lastModifiedBy/>
  <cp:lastPrinted>2025-02-24T23:06:22Z</cp:lastPrinted>
  <dcterms:modified xsi:type="dcterms:W3CDTF">2025-03-25T15:07:22Z</dcterms:modified>
  <cp:revision>46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15</vt:i4>
  </property>
</Properties>
</file>